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94" r:id="rId2"/>
    <p:sldId id="311" r:id="rId3"/>
    <p:sldId id="295" r:id="rId4"/>
    <p:sldId id="265" r:id="rId5"/>
    <p:sldId id="301" r:id="rId6"/>
    <p:sldId id="278" r:id="rId7"/>
    <p:sldId id="307" r:id="rId8"/>
    <p:sldId id="308" r:id="rId9"/>
    <p:sldId id="309" r:id="rId10"/>
    <p:sldId id="310" r:id="rId11"/>
    <p:sldId id="285" r:id="rId12"/>
    <p:sldId id="302" r:id="rId13"/>
    <p:sldId id="303" r:id="rId14"/>
    <p:sldId id="306" r:id="rId15"/>
    <p:sldId id="289" r:id="rId16"/>
    <p:sldId id="290" r:id="rId17"/>
    <p:sldId id="291" r:id="rId18"/>
    <p:sldId id="268" r:id="rId19"/>
    <p:sldId id="304" r:id="rId20"/>
    <p:sldId id="286" r:id="rId21"/>
    <p:sldId id="296" r:id="rId22"/>
  </p:sldIdLst>
  <p:sldSz cx="12192000" cy="6858000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.VnAvant" panose="020B7200000000000000" pitchFamily="34" charset="0"/>
      <p:regular r:id="rId26"/>
      <p:bold r:id="rId27"/>
      <p: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VNI-Avo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B7473-85E0-406E-A858-BFBEAD539BF3}" type="datetimeFigureOut">
              <a:rPr lang="en-GB" smtClean="0"/>
              <a:t>24/10/2023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380CA-6AD0-4C78-8961-12DC47DF3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71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380CA-6AD0-4C78-8961-12DC47DF33C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783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BD6654-EABA-4D43-B242-190150366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B6AD251-B91D-4887-8919-58CDC7BBF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92773A-1A3F-4A5F-AA2A-06D1B12C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657942E-0216-4E73-9469-BD06EE69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EFCEDD-E322-4528-809E-927AD9DB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51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2F2D6B-7123-4B3B-AC32-685E8AE37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47A6A9-6606-44AC-9DE6-29A785F6E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B97D520-3BDB-4985-8A7E-F62B683D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CD17E4-2AD3-4063-A782-2D1CDBE5B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FAA97F-3BD0-4BF7-BA52-88C12A6A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7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3DBE58-6367-480F-B114-9D9453EB5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62341E4-13FD-4E4D-BCDC-172FF3607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AAA12C-0861-47A8-9D17-937BBE33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89F8EC-A0B2-4839-A69F-66DFA17C9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8BAD9D-D699-40B7-8265-B46F1B5E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3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425498-E59B-4365-B039-B64EB5D3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F6F49C-58BF-4D7B-9C84-63D06B777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AB23686-2A0F-4EDE-AEDB-C7BE06523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F8B2AD0-8538-41CF-8CC8-1B591657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FFF27B5-43C1-444C-A6AA-55120A32D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5D84087-4038-4C19-B666-E249CDAB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11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D64570-5D27-4466-8233-DD4F39B1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CAEE3B-7890-46AE-910E-F9D545944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2917E56-156D-4906-84E0-EF0495AB2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0E54CDD-4E06-4DEB-A124-E88442860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D9B8601-3331-43DF-8132-C71CA5809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CBA6251-AA48-4CDB-AAA5-3DED7C65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1CAA3FA-8C90-41E1-AC36-9C0A670C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33059BD-871B-47CA-ABAB-70DB073D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8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E405E4-F396-4E5A-A285-20634223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FF366B1-C31D-4A6A-9510-253737AA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8900E57-D687-422D-ACA8-81B6506B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624B204-01EE-4512-A2BC-0CC1DF79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08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0D54D5F-5D58-4673-A9CA-88693466F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23043EF-4A15-42AF-BAF6-7AB80E498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12D0172-28B8-4776-A0D4-225DE6C89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4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223F20-7D14-454E-B82B-20FBFD005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EDB786-11E5-40B4-BF3A-0A5A1E6E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DE334AB-D125-4FDC-A811-BF96C4CF9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6A80024-9F5C-4D08-B84F-8A9F76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7A32996-E7F3-4A93-98A8-831606F8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000E66-5073-421D-AD6E-A3C6BF9D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0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9613C9-F342-4F39-99B8-1B90FC59D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BA99DF1-5BF9-4A5C-8BF6-C3B205781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A025FA8-0526-4346-BFC7-65403D5BD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A3DE936-98AE-4081-B8E7-202DF494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78F3DD2-7DE9-4489-910C-59CE692CD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CE0DFFA-175F-4C77-91A4-DB8C2046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92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CE4CDF-9377-4F86-B46F-33BC8DAEA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28FED7E-F2A8-453D-BCB3-ACA3563CC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CF352F8-7752-4F82-A9E7-CFD79C283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B11693F-8013-4256-B576-FF801C59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F2C84EE-0EA7-4D2E-B302-D8D5CF76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1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1D7811F-727A-422A-856F-45B85A048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101C796-B81D-43EE-896E-3EB59839F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0EC6540-BD2C-4455-B4D8-7063E6928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E695E79-46B2-48B8-AE93-859E6A9BD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013243C-CD0F-4CBD-92CF-AF92620E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63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9" descr="artplus_nature_naturalcity38_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25"/>
          <a:stretch>
            <a:fillRect/>
          </a:stretch>
        </p:blipFill>
        <p:spPr bwMode="auto">
          <a:xfrm>
            <a:off x="0" y="4114800"/>
            <a:ext cx="12192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62"/>
          <p:cNvGrpSpPr>
            <a:grpSpLocks/>
          </p:cNvGrpSpPr>
          <p:nvPr/>
        </p:nvGrpSpPr>
        <p:grpSpPr bwMode="auto">
          <a:xfrm>
            <a:off x="0" y="0"/>
            <a:ext cx="12192000" cy="3200400"/>
            <a:chOff x="0" y="0"/>
            <a:chExt cx="5760" cy="2016"/>
          </a:xfrm>
        </p:grpSpPr>
        <p:pic>
          <p:nvPicPr>
            <p:cNvPr id="4" name="Picture 153" descr="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40" descr="0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163" descr="water_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1" y="914400"/>
            <a:ext cx="11557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01600" y="6477000"/>
            <a:ext cx="3860800" cy="304800"/>
          </a:xfrm>
        </p:spPr>
        <p:txBody>
          <a:bodyPr/>
          <a:lstStyle>
            <a:lvl1pPr algn="l">
              <a:defRPr sz="17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4"/>
          <p:cNvSpPr>
            <a:spLocks noGrp="1" noChangeArrowheads="1"/>
          </p:cNvSpPr>
          <p:nvPr>
            <p:ph type="dt" sz="quarter" idx="11"/>
          </p:nvPr>
        </p:nvSpPr>
        <p:spPr>
          <a:xfrm>
            <a:off x="8432800" y="6477001"/>
            <a:ext cx="2844800" cy="244475"/>
          </a:xfrm>
        </p:spPr>
        <p:txBody>
          <a:bodyPr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79200" y="6477001"/>
            <a:ext cx="609600" cy="244475"/>
          </a:xfrm>
        </p:spPr>
        <p:txBody>
          <a:bodyPr/>
          <a:lstStyle>
            <a:lvl1pPr algn="ctr">
              <a:defRPr sz="1400"/>
            </a:lvl1pPr>
          </a:lstStyle>
          <a:p>
            <a:pPr>
              <a:defRPr/>
            </a:pPr>
            <a:fld id="{354B3484-552C-4D71-A402-4D7AC7072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73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2F8DF80-5E69-48EB-9390-9178CF9CB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47227BE-2C9B-4023-BE30-A43BBAE7B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4BF15CF-DDEC-40BF-B48D-B7B57876A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635D2-1FD4-42FB-A3A0-B9DFEF7C7F90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166434F-C472-42AA-B7F9-778250EE2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D06E6B8-E79C-41EA-A055-7A235E741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A4EFB-0D95-4D66-8DB7-7B35D2AA2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7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audio" Target="../media/audio1.wav"/><Relationship Id="rId7" Type="http://schemas.openxmlformats.org/officeDocument/2006/relationships/image" Target="../media/image33.gif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gif"/><Relationship Id="rId11" Type="http://schemas.openxmlformats.org/officeDocument/2006/relationships/image" Target="../media/image37.png"/><Relationship Id="rId5" Type="http://schemas.openxmlformats.org/officeDocument/2006/relationships/image" Target="../media/image31.gif"/><Relationship Id="rId10" Type="http://schemas.openxmlformats.org/officeDocument/2006/relationships/image" Target="../media/image36.gif"/><Relationship Id="rId4" Type="http://schemas.openxmlformats.org/officeDocument/2006/relationships/image" Target="../media/image30.gif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Cartoon kids jumping on the background of sky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9"/>
          <a:stretch>
            <a:fillRect/>
          </a:stretch>
        </p:blipFill>
        <p:spPr bwMode="auto">
          <a:xfrm>
            <a:off x="191589" y="-423573"/>
            <a:ext cx="12192000" cy="693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-100955" y="3290267"/>
            <a:ext cx="12191999" cy="4648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prstTxWarp prst="textArchUp">
              <a:avLst>
                <a:gd name="adj" fmla="val 10800000"/>
              </a:avLst>
            </a:prstTxWarp>
            <a:spAutoFit/>
          </a:bodyPr>
          <a:lstStyle>
            <a:lvl1pPr>
              <a:defRPr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en-US" sz="32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44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CHÀO </a:t>
            </a:r>
            <a:r>
              <a:rPr lang="en-US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MỪNG CÁC EM ĐẾN VỚI     </a:t>
            </a:r>
          </a:p>
          <a:p>
            <a:pPr algn="ctr">
              <a:spcBef>
                <a:spcPct val="50000"/>
              </a:spcBef>
            </a:pPr>
            <a:r>
              <a:rPr lang="en-US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LỚP </a:t>
            </a:r>
            <a:r>
              <a:rPr lang="en-US" sz="4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1A</a:t>
            </a:r>
          </a:p>
          <a:p>
            <a:pPr algn="ctr"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GV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Phan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1" descr="WhitecornerFl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4" y="8677"/>
            <a:ext cx="1366434" cy="134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020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3259"/>
            <a:ext cx="1482671" cy="694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020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329" y="6163258"/>
            <a:ext cx="1482671" cy="694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3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49" y="231818"/>
            <a:ext cx="7946265" cy="53833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16700" y="5898524"/>
            <a:ext cx="3451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VNI-Avo" pitchFamily="2" charset="0"/>
                <a:cs typeface="Times New Roman" panose="02020603050405020304" pitchFamily="18" charset="0"/>
              </a:rPr>
              <a:t>Boá</a:t>
            </a:r>
            <a:r>
              <a:rPr lang="en-US" sz="3600" dirty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VNI-Avo" pitchFamily="2" charset="0"/>
                <a:cs typeface="Times New Roman" panose="02020603050405020304" pitchFamily="18" charset="0"/>
              </a:rPr>
              <a:t>beâ</a:t>
            </a:r>
            <a:r>
              <a:rPr lang="en-US" sz="3600" dirty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VNI-Avo" pitchFamily="2" charset="0"/>
                <a:cs typeface="Times New Roman" panose="02020603050405020304" pitchFamily="18" charset="0"/>
              </a:rPr>
              <a:t>beå</a:t>
            </a:r>
            <a:r>
              <a:rPr lang="en-US" sz="3600" dirty="0"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VNI-Avo" pitchFamily="2" charset="0"/>
                <a:cs typeface="Times New Roman" panose="02020603050405020304" pitchFamily="18" charset="0"/>
              </a:rPr>
              <a:t>caù</a:t>
            </a:r>
            <a:endParaRPr lang="en-US" sz="3600" dirty="0">
              <a:latin typeface="VNI-Avo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8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playback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236" y="92991"/>
            <a:ext cx="11894949" cy="630781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16236" y="92990"/>
            <a:ext cx="2471979" cy="666427"/>
          </a:xfrm>
          <a:prstGeom prst="roundRect">
            <a:avLst/>
          </a:prstGeom>
          <a:solidFill>
            <a:srgbClr val="61D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Khởi</a:t>
            </a:r>
            <a:r>
              <a:rPr lang="en-US" sz="3600" dirty="0"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rPr>
              <a:t>động</a:t>
            </a:r>
            <a:endParaRPr lang="en-US" sz="3600" dirty="0">
              <a:latin typeface="Times New Roman" panose="02020603050405020304" pitchFamily="18" charset="0"/>
              <a:ea typeface="Arial-Rounded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0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4" y="180108"/>
            <a:ext cx="11817927" cy="64839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7162" r="7692" b="8465"/>
          <a:stretch>
            <a:fillRect/>
          </a:stretch>
        </p:blipFill>
        <p:spPr>
          <a:xfrm>
            <a:off x="0" y="180109"/>
            <a:ext cx="2826327" cy="9005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290" y="6192982"/>
            <a:ext cx="9809019" cy="5541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6290" y="6165274"/>
            <a:ext cx="9739744" cy="665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3203458" y="3196836"/>
            <a:ext cx="551226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9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altLang="en-US" sz="9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9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Đ </a:t>
            </a:r>
            <a:r>
              <a:rPr lang="en-US" altLang="en-US" sz="9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altLang="en-US" sz="9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vi-VN" altLang="en-US" sz="96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-Point Star 6"/>
          <p:cNvSpPr/>
          <p:nvPr/>
        </p:nvSpPr>
        <p:spPr>
          <a:xfrm>
            <a:off x="1408944" y="2436266"/>
            <a:ext cx="1794514" cy="1934418"/>
          </a:xfrm>
          <a:prstGeom prst="star6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2439" y="2270010"/>
            <a:ext cx="1075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7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41715" y="863163"/>
            <a:ext cx="3695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D65BBBA-692F-4371-AFFB-1327E377E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122" y="1624150"/>
            <a:ext cx="1433797" cy="80039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361152" y="2898188"/>
            <a:ext cx="53176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             ® </a:t>
            </a:r>
            <a:endParaRPr lang="en-US" sz="66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A2323-1E4E-4562-8C9E-EA499E14F154}" type="slidenum">
              <a:rPr lang="en-US" smtClean="0"/>
              <a:t>7</a:t>
            </a:fld>
            <a:endParaRPr lang="en-US"/>
          </a:p>
        </p:txBody>
      </p:sp>
      <p:pic>
        <p:nvPicPr>
          <p:cNvPr id="1026" name="Picture 2" descr="Bảng học sinh hồng hà. LH: 0985 833 75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" t="15256" b="17835"/>
          <a:stretch/>
        </p:blipFill>
        <p:spPr bwMode="auto">
          <a:xfrm>
            <a:off x="1902617" y="1035960"/>
            <a:ext cx="8572500" cy="476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5436403" y="2164215"/>
            <a:ext cx="1293104" cy="1738993"/>
            <a:chOff x="2928918" y="457200"/>
            <a:chExt cx="817601" cy="1442412"/>
          </a:xfrm>
        </p:grpSpPr>
        <p:sp>
          <p:nvSpPr>
            <p:cNvPr id="25" name="a"/>
            <p:cNvSpPr/>
            <p:nvPr/>
          </p:nvSpPr>
          <p:spPr>
            <a:xfrm>
              <a:off x="3032919" y="457200"/>
              <a:ext cx="609600" cy="1442412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>
                  <a:srgbClr val="000000"/>
                </a:buClr>
                <a:defRPr/>
              </a:pPr>
              <a:endParaRPr lang="en-US" sz="1425" kern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26" name="a2"/>
            <p:cNvSpPr txBox="1"/>
            <p:nvPr/>
          </p:nvSpPr>
          <p:spPr>
            <a:xfrm>
              <a:off x="2928918" y="457200"/>
              <a:ext cx="817601" cy="1177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>
                  <a:srgbClr val="000000"/>
                </a:buClr>
                <a:defRPr/>
              </a:pPr>
              <a:r>
                <a:rPr lang="en-US" sz="8625" kern="0" dirty="0">
                  <a:solidFill>
                    <a:srgbClr val="0070C0"/>
                  </a:solidFill>
                  <a:latin typeface="VNI-Avo" pitchFamily="2" charset="0"/>
                  <a:ea typeface="Arial-Rounded" pitchFamily="34" charset="0"/>
                  <a:cs typeface="Arial-Rounded" pitchFamily="34" charset="0"/>
                  <a:sym typeface="Arial"/>
                </a:rPr>
                <a:t>e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431799" y="2164215"/>
            <a:ext cx="1293104" cy="1738993"/>
            <a:chOff x="2928918" y="457200"/>
            <a:chExt cx="817601" cy="1442412"/>
          </a:xfrm>
        </p:grpSpPr>
        <p:sp>
          <p:nvSpPr>
            <p:cNvPr id="28" name="a"/>
            <p:cNvSpPr/>
            <p:nvPr/>
          </p:nvSpPr>
          <p:spPr>
            <a:xfrm>
              <a:off x="3032919" y="457200"/>
              <a:ext cx="609600" cy="1442412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>
                  <a:srgbClr val="000000"/>
                </a:buClr>
                <a:defRPr/>
              </a:pPr>
              <a:endParaRPr lang="en-US" sz="1425" kern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29" name="a2"/>
            <p:cNvSpPr txBox="1"/>
            <p:nvPr/>
          </p:nvSpPr>
          <p:spPr>
            <a:xfrm>
              <a:off x="2928918" y="457200"/>
              <a:ext cx="817601" cy="1177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>
                  <a:srgbClr val="000000"/>
                </a:buClr>
                <a:defRPr/>
              </a:pPr>
              <a:r>
                <a:rPr lang="en-US" sz="8625" kern="0" dirty="0">
                  <a:solidFill>
                    <a:srgbClr val="0070C0"/>
                  </a:solidFill>
                  <a:latin typeface="VNI-Avo" pitchFamily="2" charset="0"/>
                  <a:ea typeface="Arial-Rounded" pitchFamily="34" charset="0"/>
                  <a:cs typeface="Arial-Rounded" pitchFamily="34" charset="0"/>
                  <a:sym typeface="Arial"/>
                </a:rPr>
                <a:t>d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624" y="2044859"/>
            <a:ext cx="1140964" cy="2310081"/>
          </a:xfrm>
          <a:prstGeom prst="rect">
            <a:avLst/>
          </a:prstGeom>
        </p:spPr>
      </p:pic>
      <p:pic>
        <p:nvPicPr>
          <p:cNvPr id="1028" name="Picture 4" descr="Bìa nhựa kéo A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4" t="21267" r="38702" b="13534"/>
          <a:stretch/>
        </p:blipFill>
        <p:spPr bwMode="auto">
          <a:xfrm rot="16200000" flipV="1">
            <a:off x="5888831" y="-235746"/>
            <a:ext cx="600074" cy="824388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2"/>
          <p:cNvGrpSpPr/>
          <p:nvPr/>
        </p:nvGrpSpPr>
        <p:grpSpPr>
          <a:xfrm>
            <a:off x="3152727" y="3465583"/>
            <a:ext cx="2661988" cy="1591036"/>
            <a:chOff x="2642347" y="2428178"/>
            <a:chExt cx="3076015" cy="2224506"/>
          </a:xfrm>
        </p:grpSpPr>
        <p:sp>
          <p:nvSpPr>
            <p:cNvPr id="10" name="Rectangle 9"/>
            <p:cNvSpPr/>
            <p:nvPr/>
          </p:nvSpPr>
          <p:spPr>
            <a:xfrm>
              <a:off x="2645910" y="2428179"/>
              <a:ext cx="1573307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05411" y="2428178"/>
              <a:ext cx="1512951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642347" y="3530838"/>
              <a:ext cx="3076014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836581" y="870690"/>
            <a:ext cx="3736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D65BBBA-692F-4371-AFFB-1327E377E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122" y="1624150"/>
            <a:ext cx="1433797" cy="80039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483721" y="1867878"/>
            <a:ext cx="36246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             ®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624785" y="3465583"/>
            <a:ext cx="85893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28663" y="3473110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e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003452" y="4240772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</a:t>
            </a:r>
            <a:r>
              <a:rPr lang="en-US" sz="4500" b="1" dirty="0" err="1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Î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4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A2323-1E4E-4562-8C9E-EA499E14F154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 descr="Bảng học sinh hồng hà. LH: 0985 833 75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" t="15256" b="17835"/>
          <a:stretch/>
        </p:blipFill>
        <p:spPr bwMode="auto">
          <a:xfrm>
            <a:off x="1902617" y="1035960"/>
            <a:ext cx="8572500" cy="476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5436403" y="2164215"/>
            <a:ext cx="1293104" cy="1738993"/>
            <a:chOff x="2928918" y="457200"/>
            <a:chExt cx="817601" cy="1442412"/>
          </a:xfrm>
        </p:grpSpPr>
        <p:sp>
          <p:nvSpPr>
            <p:cNvPr id="25" name="a"/>
            <p:cNvSpPr/>
            <p:nvPr/>
          </p:nvSpPr>
          <p:spPr>
            <a:xfrm>
              <a:off x="3032919" y="457200"/>
              <a:ext cx="609600" cy="1442412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>
                  <a:srgbClr val="000000"/>
                </a:buClr>
                <a:defRPr/>
              </a:pPr>
              <a:endParaRPr lang="en-US" sz="1425" kern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26" name="a2"/>
            <p:cNvSpPr txBox="1"/>
            <p:nvPr/>
          </p:nvSpPr>
          <p:spPr>
            <a:xfrm>
              <a:off x="2928918" y="457200"/>
              <a:ext cx="817601" cy="1177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>
                  <a:srgbClr val="000000"/>
                </a:buClr>
                <a:defRPr/>
              </a:pPr>
              <a:r>
                <a:rPr lang="en-US" sz="8625" kern="0" dirty="0">
                  <a:solidFill>
                    <a:srgbClr val="0070C0"/>
                  </a:solidFill>
                  <a:latin typeface="VNI-Avo" pitchFamily="2" charset="0"/>
                  <a:ea typeface="Arial-Rounded" pitchFamily="34" charset="0"/>
                  <a:cs typeface="Arial-Rounded" pitchFamily="34" charset="0"/>
                  <a:sym typeface="Arial"/>
                </a:rPr>
                <a:t>a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431799" y="2164215"/>
            <a:ext cx="1293104" cy="1738993"/>
            <a:chOff x="2928918" y="457200"/>
            <a:chExt cx="817601" cy="1442412"/>
          </a:xfrm>
        </p:grpSpPr>
        <p:sp>
          <p:nvSpPr>
            <p:cNvPr id="28" name="a"/>
            <p:cNvSpPr/>
            <p:nvPr/>
          </p:nvSpPr>
          <p:spPr>
            <a:xfrm>
              <a:off x="3032919" y="457200"/>
              <a:ext cx="609600" cy="1442412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>
                  <a:srgbClr val="000000"/>
                </a:buClr>
                <a:defRPr/>
              </a:pPr>
              <a:endParaRPr lang="en-US" sz="1425" kern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29" name="a2"/>
            <p:cNvSpPr txBox="1"/>
            <p:nvPr/>
          </p:nvSpPr>
          <p:spPr>
            <a:xfrm>
              <a:off x="2928918" y="457200"/>
              <a:ext cx="817601" cy="1177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>
                  <a:srgbClr val="000000"/>
                </a:buClr>
                <a:defRPr/>
              </a:pPr>
              <a:r>
                <a:rPr lang="en-US" sz="8625" kern="0" dirty="0">
                  <a:solidFill>
                    <a:srgbClr val="0070C0"/>
                  </a:solidFill>
                  <a:latin typeface="VNI-Avo" pitchFamily="2" charset="0"/>
                  <a:ea typeface="Arial-Rounded" pitchFamily="34" charset="0"/>
                  <a:cs typeface="Arial-Rounded" pitchFamily="34" charset="0"/>
                  <a:sym typeface="Arial"/>
                </a:rPr>
                <a:t>ñ</a:t>
              </a:r>
            </a:p>
          </p:txBody>
        </p:sp>
      </p:grpSp>
      <p:pic>
        <p:nvPicPr>
          <p:cNvPr id="1028" name="Picture 4" descr="Bìa nhựa kéo A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4" t="21267" r="38702" b="13534"/>
          <a:stretch/>
        </p:blipFill>
        <p:spPr bwMode="auto">
          <a:xfrm rot="16200000" flipV="1">
            <a:off x="5888831" y="-235746"/>
            <a:ext cx="600074" cy="824388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25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2"/>
          <p:cNvGrpSpPr/>
          <p:nvPr/>
        </p:nvGrpSpPr>
        <p:grpSpPr>
          <a:xfrm>
            <a:off x="3128009" y="2847397"/>
            <a:ext cx="2661988" cy="1591036"/>
            <a:chOff x="2642347" y="2428178"/>
            <a:chExt cx="3076015" cy="2224506"/>
          </a:xfrm>
        </p:grpSpPr>
        <p:sp>
          <p:nvSpPr>
            <p:cNvPr id="10" name="Rectangle 9"/>
            <p:cNvSpPr/>
            <p:nvPr/>
          </p:nvSpPr>
          <p:spPr>
            <a:xfrm>
              <a:off x="2645910" y="2428179"/>
              <a:ext cx="1573307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05411" y="2428178"/>
              <a:ext cx="1512951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642347" y="3530838"/>
              <a:ext cx="3076014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861803" y="835841"/>
            <a:ext cx="3521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D65BBBA-692F-4371-AFFB-1327E377E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122" y="1624150"/>
            <a:ext cx="1433797" cy="80039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483721" y="1867878"/>
            <a:ext cx="36246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             ®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600067" y="2847397"/>
            <a:ext cx="85893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03945" y="2854924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e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978734" y="3622586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</a:t>
            </a:r>
            <a:r>
              <a:rPr lang="en-US" sz="4500" b="1" dirty="0" err="1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Î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32"/>
          <p:cNvGrpSpPr/>
          <p:nvPr/>
        </p:nvGrpSpPr>
        <p:grpSpPr>
          <a:xfrm>
            <a:off x="6421040" y="2848607"/>
            <a:ext cx="2661988" cy="1591036"/>
            <a:chOff x="2642347" y="2428178"/>
            <a:chExt cx="3076015" cy="2224506"/>
          </a:xfrm>
        </p:grpSpPr>
        <p:sp>
          <p:nvSpPr>
            <p:cNvPr id="22" name="Rectangle 21"/>
            <p:cNvSpPr/>
            <p:nvPr/>
          </p:nvSpPr>
          <p:spPr>
            <a:xfrm>
              <a:off x="2645910" y="2428179"/>
              <a:ext cx="1573307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05411" y="2428178"/>
              <a:ext cx="1512951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642347" y="3530838"/>
              <a:ext cx="3076014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7383044" y="3647959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</a:t>
            </a:r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a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165939" y="2807062"/>
            <a:ext cx="56618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b="1" dirty="0">
                <a:latin typeface=".VnAvant" panose="020B7200000000000000" pitchFamily="34" charset="0"/>
                <a:cs typeface="Times New Roman" panose="02020603050405020304" pitchFamily="18" charset="0"/>
              </a:rPr>
              <a:t>a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71258" y="2863129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26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D65BBBA-692F-4371-AFFB-1327E377E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122" y="1624150"/>
            <a:ext cx="1433797" cy="8003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18988" y="971460"/>
            <a:ext cx="3788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80384" y="2853961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</a:t>
            </a:r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a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72457" y="2853961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</a:t>
            </a:r>
            <a:r>
              <a:rPr lang="en-US" sz="4500" b="1" dirty="0" err="1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Î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37412" y="2873841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</a:t>
            </a:r>
            <a:r>
              <a:rPr lang="en-US" sz="4500" b="1" dirty="0" err="1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Õ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8996" y="2867217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</a:t>
            </a:r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¸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40242" y="2867217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ß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972069" y="2848410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æ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8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D65BBBA-692F-4371-AFFB-1327E377E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122" y="1624150"/>
            <a:ext cx="1433797" cy="800395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2297703" y="4347146"/>
            <a:ext cx="18181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.VnAvant" panose="020B7200000000000000" pitchFamily="34" charset="0"/>
                <a:cs typeface="Times New Roman" panose="02020603050405020304" pitchFamily="18" charset="0"/>
              </a:rPr>
              <a:t>®¸ </a:t>
            </a:r>
            <a:r>
              <a:rPr lang="en-US" sz="4400" b="1" dirty="0" err="1">
                <a:latin typeface=".VnAvant" panose="020B7200000000000000" pitchFamily="34" charset="0"/>
                <a:cs typeface="Times New Roman" panose="02020603050405020304" pitchFamily="18" charset="0"/>
              </a:rPr>
              <a:t>dÕ</a:t>
            </a:r>
            <a:endParaRPr lang="en-US" sz="44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091601" y="4347146"/>
            <a:ext cx="18294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.VnAvant" panose="020B7200000000000000" pitchFamily="34" charset="0"/>
                <a:cs typeface="Times New Roman" panose="02020603050405020304" pitchFamily="18" charset="0"/>
              </a:rPr>
              <a:t>®a ®a</a:t>
            </a:r>
            <a:endParaRPr lang="en-US" sz="44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rcRect r="2307" b="16098"/>
          <a:stretch>
            <a:fillRect/>
          </a:stretch>
        </p:blipFill>
        <p:spPr>
          <a:xfrm>
            <a:off x="2011723" y="2182027"/>
            <a:ext cx="2272146" cy="192953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rcRect r="3243" b="23381"/>
          <a:stretch>
            <a:fillRect/>
          </a:stretch>
        </p:blipFill>
        <p:spPr>
          <a:xfrm>
            <a:off x="4811455" y="2370991"/>
            <a:ext cx="2389741" cy="1693597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8424040" y="4351225"/>
            <a:ext cx="14350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.VnAvant" panose="020B7200000000000000" pitchFamily="34" charset="0"/>
                <a:cs typeface="Times New Roman" panose="02020603050405020304" pitchFamily="18" charset="0"/>
              </a:rPr>
              <a:t>« ®á</a:t>
            </a:r>
            <a:endParaRPr lang="en-US" sz="44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53707" y="937819"/>
            <a:ext cx="3862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" b="60217" l="1172" r="6328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16589" y="2424545"/>
            <a:ext cx="3884918" cy="2890122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32"/>
          <p:cNvGrpSpPr/>
          <p:nvPr/>
        </p:nvGrpSpPr>
        <p:grpSpPr>
          <a:xfrm>
            <a:off x="3128009" y="2847397"/>
            <a:ext cx="2661988" cy="1591036"/>
            <a:chOff x="2642347" y="2428178"/>
            <a:chExt cx="3076015" cy="2224506"/>
          </a:xfrm>
        </p:grpSpPr>
        <p:sp>
          <p:nvSpPr>
            <p:cNvPr id="23" name="Rectangle 22"/>
            <p:cNvSpPr/>
            <p:nvPr/>
          </p:nvSpPr>
          <p:spPr>
            <a:xfrm>
              <a:off x="2645910" y="2428179"/>
              <a:ext cx="1573307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05411" y="2428178"/>
              <a:ext cx="1512951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642347" y="3530838"/>
              <a:ext cx="3076014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32"/>
          <p:cNvGrpSpPr/>
          <p:nvPr/>
        </p:nvGrpSpPr>
        <p:grpSpPr>
          <a:xfrm>
            <a:off x="6421040" y="2848607"/>
            <a:ext cx="2661988" cy="1591036"/>
            <a:chOff x="2642347" y="2428178"/>
            <a:chExt cx="3076015" cy="2224506"/>
          </a:xfrm>
        </p:grpSpPr>
        <p:sp>
          <p:nvSpPr>
            <p:cNvPr id="27" name="Rectangle 26"/>
            <p:cNvSpPr/>
            <p:nvPr/>
          </p:nvSpPr>
          <p:spPr>
            <a:xfrm>
              <a:off x="2645910" y="2428179"/>
              <a:ext cx="1573307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05411" y="2428178"/>
              <a:ext cx="1512951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642347" y="3530838"/>
              <a:ext cx="3076014" cy="11218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7383044" y="3647959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</a:t>
            </a:r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a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65939" y="2807062"/>
            <a:ext cx="56618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b="1" dirty="0">
                <a:latin typeface=".VnAvant" panose="020B7200000000000000" pitchFamily="34" charset="0"/>
                <a:cs typeface="Times New Roman" panose="02020603050405020304" pitchFamily="18" charset="0"/>
              </a:rPr>
              <a:t>a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483721" y="1867878"/>
            <a:ext cx="36246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             ®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600067" y="2847397"/>
            <a:ext cx="85893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03945" y="2854924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e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78734" y="3622586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</a:t>
            </a:r>
            <a:r>
              <a:rPr lang="en-US" sz="4500" b="1" dirty="0" err="1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Î</a:t>
            </a:r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771258" y="2863129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rgbClr val="FF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 </a:t>
            </a:r>
            <a:endParaRPr lang="en-US" sz="4500" dirty="0"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78734" y="821543"/>
            <a:ext cx="3696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80384" y="4589973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da 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472457" y="4589973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dÎ</a:t>
            </a:r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837412" y="4609853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dÕ</a:t>
            </a:r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208996" y="4603229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®¸ 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640242" y="4603229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®ß 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972069" y="4584422"/>
            <a:ext cx="13490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solidFill>
                  <a:sysClr val="windowText" lastClr="000000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®æ </a:t>
            </a:r>
            <a:endParaRPr lang="en-US" sz="4500" dirty="0">
              <a:solidFill>
                <a:sysClr val="windowText" lastClr="000000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257947" y="5566330"/>
            <a:ext cx="18181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0099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®¸ </a:t>
            </a:r>
            <a:r>
              <a:rPr lang="en-US" sz="4400" b="1" dirty="0" err="1">
                <a:solidFill>
                  <a:srgbClr val="000099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dÕ</a:t>
            </a:r>
            <a:endParaRPr lang="en-US" sz="4400" dirty="0">
              <a:solidFill>
                <a:srgbClr val="000099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051845" y="5566330"/>
            <a:ext cx="18294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0099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®a ®a</a:t>
            </a:r>
            <a:endParaRPr lang="en-US" sz="4400" dirty="0">
              <a:solidFill>
                <a:srgbClr val="000099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384284" y="5570409"/>
            <a:ext cx="14350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0099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« ®á</a:t>
            </a:r>
            <a:endParaRPr lang="en-US" sz="4400" dirty="0">
              <a:solidFill>
                <a:srgbClr val="000099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96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A2323-1E4E-4562-8C9E-EA499E14F154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76" y="734784"/>
            <a:ext cx="9337183" cy="53521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0948" y="2949177"/>
            <a:ext cx="3785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VNI-Avo" pitchFamily="2" charset="0"/>
              </a:rPr>
              <a:t>Vieát</a:t>
            </a:r>
            <a:r>
              <a:rPr lang="en-US" sz="5400" dirty="0">
                <a:latin typeface="VNI-Avo" pitchFamily="2" charset="0"/>
              </a:rPr>
              <a:t> </a:t>
            </a:r>
            <a:r>
              <a:rPr lang="en-US" sz="5400" dirty="0" err="1">
                <a:latin typeface="VNI-Avo" pitchFamily="2" charset="0"/>
              </a:rPr>
              <a:t>baûng</a:t>
            </a:r>
            <a:endParaRPr lang="en-US" sz="5400" dirty="0"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81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ập viết lớp 1 chữ d thườ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8912" y="1030309"/>
            <a:ext cx="8393732" cy="442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2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32927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ập viết lớp 1 chữ đ thườ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08985" y="1313645"/>
            <a:ext cx="7285776" cy="4227248"/>
          </a:xfrm>
        </p:spPr>
      </p:pic>
    </p:spTree>
    <p:extLst>
      <p:ext uri="{BB962C8B-B14F-4D97-AF65-F5344CB8AC3E}">
        <p14:creationId xmlns:p14="http://schemas.microsoft.com/office/powerpoint/2010/main" val="131095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2027" y="1262130"/>
            <a:ext cx="11264273" cy="3683357"/>
          </a:xfrm>
        </p:spPr>
      </p:pic>
    </p:spTree>
    <p:extLst>
      <p:ext uri="{BB962C8B-B14F-4D97-AF65-F5344CB8AC3E}">
        <p14:creationId xmlns:p14="http://schemas.microsoft.com/office/powerpoint/2010/main" val="259709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63" y="2130322"/>
            <a:ext cx="4239491" cy="940927"/>
          </a:xfrm>
          <a:prstGeom prst="rect">
            <a:avLst/>
          </a:prstGeom>
        </p:spPr>
      </p:pic>
      <p:pic>
        <p:nvPicPr>
          <p:cNvPr id="9" name="Picture 2" descr="409_20200527095620_wm_shs---tieng-viet-tap-1---knt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3" t="87279" r="38795" b="7755"/>
          <a:stretch/>
        </p:blipFill>
        <p:spPr bwMode="auto">
          <a:xfrm>
            <a:off x="734095" y="3487063"/>
            <a:ext cx="9903854" cy="132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28836" y="911967"/>
            <a:ext cx="351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18" y="1342935"/>
            <a:ext cx="9135303" cy="43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90200" y="810662"/>
            <a:ext cx="4030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78299" y="5719348"/>
            <a:ext cx="31582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0099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BÐ </a:t>
            </a:r>
            <a:r>
              <a:rPr lang="en-US" sz="4400" b="1" dirty="0" err="1">
                <a:solidFill>
                  <a:srgbClr val="000099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cã</a:t>
            </a:r>
            <a:r>
              <a:rPr lang="en-US" sz="4400" b="1" dirty="0">
                <a:solidFill>
                  <a:srgbClr val="000099"/>
                </a:solidFill>
                <a:latin typeface=".VnAvant" panose="020B7200000000000000" pitchFamily="34" charset="0"/>
                <a:cs typeface="Times New Roman" panose="02020603050405020304" pitchFamily="18" charset="0"/>
              </a:rPr>
              <a:t> « ®á</a:t>
            </a:r>
            <a:endParaRPr lang="en-US" sz="4400" dirty="0">
              <a:solidFill>
                <a:srgbClr val="000099"/>
              </a:solidFill>
              <a:latin typeface=".VnAvant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10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34425" y="1823677"/>
            <a:ext cx="1618164" cy="69272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5. </a:t>
            </a:r>
            <a:r>
              <a:rPr lang="en-US" sz="2800" b="1" dirty="0" err="1">
                <a:solidFill>
                  <a:schemeClr val="tx1"/>
                </a:solidFill>
              </a:rPr>
              <a:t>Nói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6778" y="1870072"/>
            <a:ext cx="1967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lang="en-GB" sz="3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156" y="2662237"/>
            <a:ext cx="4642211" cy="36999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358" y="2662237"/>
            <a:ext cx="4379990" cy="36999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15957" y="919993"/>
            <a:ext cx="3656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.VnAvant" pitchFamily="34" charset="0"/>
                <a:cs typeface="Aharoni" pitchFamily="2" charset="-79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8: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Đ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472920" y="141308"/>
            <a:ext cx="7384473" cy="7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275" tIns="52637" rIns="105275" bIns="52637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GB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vần</a:t>
            </a:r>
            <a:r>
              <a:rPr lang="vi-V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4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291" y="-143415"/>
            <a:ext cx="1941429" cy="1856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222" y="6052088"/>
            <a:ext cx="952500" cy="80591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394" y="6052087"/>
            <a:ext cx="1164057" cy="86233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42" y="5993238"/>
            <a:ext cx="1164057" cy="92118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7" y="4831338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79444" y="5150044"/>
            <a:ext cx="880161" cy="8431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943" y="5993238"/>
            <a:ext cx="1164057" cy="8647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041" y="5993238"/>
            <a:ext cx="952500" cy="8647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280" y="5895248"/>
            <a:ext cx="1164057" cy="9838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568" y="6052086"/>
            <a:ext cx="952500" cy="8059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143" y="6052087"/>
            <a:ext cx="952500" cy="80591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79" y="6052087"/>
            <a:ext cx="952500" cy="805913"/>
          </a:xfrm>
          <a:prstGeom prst="rect">
            <a:avLst/>
          </a:prstGeom>
        </p:spPr>
      </p:pic>
      <p:pic>
        <p:nvPicPr>
          <p:cNvPr id="17" name="Picture 3" descr="Picture3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816" y="-625012"/>
            <a:ext cx="9121379" cy="661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99" y="511092"/>
            <a:ext cx="668555" cy="5018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767" y="464231"/>
            <a:ext cx="668555" cy="5018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16" y="173918"/>
            <a:ext cx="668555" cy="50183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05" y="107908"/>
            <a:ext cx="668555" cy="501830"/>
          </a:xfrm>
          <a:prstGeom prst="rect">
            <a:avLst/>
          </a:prstGeom>
        </p:spPr>
      </p:pic>
      <p:sp>
        <p:nvSpPr>
          <p:cNvPr id="30" name="AutoShape 3"/>
          <p:cNvSpPr>
            <a:spLocks noChangeArrowheads="1"/>
          </p:cNvSpPr>
          <p:nvPr/>
        </p:nvSpPr>
        <p:spPr bwMode="auto">
          <a:xfrm>
            <a:off x="1849354" y="1059783"/>
            <a:ext cx="8234400" cy="214061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76200" cap="rnd" cmpd="tri">
            <a:solidFill>
              <a:srgbClr val="0099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 kern="10" dirty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TẠM BIỆT</a:t>
            </a:r>
          </a:p>
          <a:p>
            <a:pPr algn="ctr"/>
            <a:r>
              <a:rPr lang="en-US" sz="4400" b="1" kern="10" dirty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&amp;</a:t>
            </a:r>
          </a:p>
          <a:p>
            <a:pPr algn="ctr"/>
            <a:r>
              <a:rPr lang="en-US" sz="4400" b="1" kern="10" dirty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HẸN GẶP LẠI </a:t>
            </a:r>
            <a:endParaRPr lang="vi-VN" sz="4400" b="1" kern="10" dirty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2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822" y="-536341"/>
            <a:ext cx="1013917" cy="250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6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971</TotalTime>
  <Words>294</Words>
  <Application>Microsoft Office PowerPoint</Application>
  <PresentationFormat>Widescreen</PresentationFormat>
  <Paragraphs>88</Paragraphs>
  <Slides>21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 Light</vt:lpstr>
      <vt:lpstr>Aharoni</vt:lpstr>
      <vt:lpstr>Arial-Rounded</vt:lpstr>
      <vt:lpstr>.VnAvant</vt:lpstr>
      <vt:lpstr>Calibri</vt:lpstr>
      <vt:lpstr>VNI-Avo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vvxel</dc:creator>
  <cp:lastModifiedBy>Truyen</cp:lastModifiedBy>
  <cp:revision>152</cp:revision>
  <dcterms:created xsi:type="dcterms:W3CDTF">2018-05-24T12:43:45Z</dcterms:created>
  <dcterms:modified xsi:type="dcterms:W3CDTF">2023-10-24T02:02:24Z</dcterms:modified>
</cp:coreProperties>
</file>