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4a" ContentType="audio/mp4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85" r:id="rId2"/>
    <p:sldMasterId id="2147483700" r:id="rId3"/>
  </p:sldMasterIdLst>
  <p:notesMasterIdLst>
    <p:notesMasterId r:id="rId41"/>
  </p:notesMasterIdLst>
  <p:sldIdLst>
    <p:sldId id="540" r:id="rId4"/>
    <p:sldId id="541" r:id="rId5"/>
    <p:sldId id="542" r:id="rId6"/>
    <p:sldId id="543" r:id="rId7"/>
    <p:sldId id="544" r:id="rId8"/>
    <p:sldId id="545" r:id="rId9"/>
    <p:sldId id="549" r:id="rId10"/>
    <p:sldId id="546" r:id="rId11"/>
    <p:sldId id="547" r:id="rId12"/>
    <p:sldId id="523" r:id="rId13"/>
    <p:sldId id="524" r:id="rId14"/>
    <p:sldId id="525" r:id="rId15"/>
    <p:sldId id="526" r:id="rId16"/>
    <p:sldId id="527" r:id="rId17"/>
    <p:sldId id="528" r:id="rId18"/>
    <p:sldId id="529" r:id="rId19"/>
    <p:sldId id="530" r:id="rId20"/>
    <p:sldId id="531" r:id="rId21"/>
    <p:sldId id="533" r:id="rId22"/>
    <p:sldId id="534" r:id="rId23"/>
    <p:sldId id="535" r:id="rId24"/>
    <p:sldId id="536" r:id="rId25"/>
    <p:sldId id="294" r:id="rId26"/>
    <p:sldId id="537" r:id="rId27"/>
    <p:sldId id="538" r:id="rId28"/>
    <p:sldId id="539" r:id="rId29"/>
    <p:sldId id="300" r:id="rId30"/>
    <p:sldId id="302" r:id="rId31"/>
    <p:sldId id="520" r:id="rId32"/>
    <p:sldId id="327" r:id="rId33"/>
    <p:sldId id="485" r:id="rId34"/>
    <p:sldId id="328" r:id="rId35"/>
    <p:sldId id="521" r:id="rId36"/>
    <p:sldId id="483" r:id="rId37"/>
    <p:sldId id="267" r:id="rId38"/>
    <p:sldId id="476" r:id="rId39"/>
    <p:sldId id="548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CCECFF"/>
    <a:srgbClr val="00FFFF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1" d="100"/>
          <a:sy n="51" d="100"/>
        </p:scale>
        <p:origin x="88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037D24-1B7C-4484-868B-EF08D1053E00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FAA8A9-21EC-4DA7-AFE0-2CDE06AC7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891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DF164E-D685-493E-AF07-0CE742DE1FD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1286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2AA4F-B828-4D7C-AFD3-893933DAFCB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2533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DF164E-D685-493E-AF07-0CE742DE1FD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9397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39619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2AA4F-B828-4D7C-AFD3-893933DAFCB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8218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00">
              <a:defRPr/>
            </a:pPr>
            <a:fld id="{5C02AEFD-FEDB-4542-BE9E-D4DED9AFC90C}" type="slidenum">
              <a:rPr lang="en-US" smtClean="0">
                <a:solidFill>
                  <a:prstClr val="black"/>
                </a:solidFill>
              </a:rPr>
              <a:pPr defTabSz="914400">
                <a:defRPr/>
              </a:pPr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9626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0">
              <a:defRPr/>
            </a:pPr>
            <a:fld id="{C256B7D7-24F9-4490-B2DA-DD66701C2C20}" type="slidenum">
              <a:rPr lang="zh-CN" altLang="en-US" smtClean="0">
                <a:solidFill>
                  <a:prstClr val="black"/>
                </a:solidFill>
                <a:ea typeface="等线" panose="02010600030101010101" pitchFamily="2" charset="-122"/>
              </a:rPr>
              <a:pPr defTabSz="914400">
                <a:defRPr/>
              </a:pPr>
              <a:t>17</a:t>
            </a:fld>
            <a:endParaRPr lang="zh-CN" altLang="en-US">
              <a:solidFill>
                <a:prstClr val="black"/>
              </a:solidFill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41971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02AEFD-FEDB-4542-BE9E-D4DED9AFC90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293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0">
              <a:defRPr/>
            </a:pPr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pPr defTabSz="914400">
                <a:defRPr/>
              </a:pPr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7465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3" name="Google Shape;1663;g54319fdea8_0_3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4" name="Google Shape;1664;g54319fdea8_0_3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94879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3" name="Google Shape;1663;g54319fdea8_0_3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4" name="Google Shape;1664;g54319fdea8_0_3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10407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3" name="Google Shape;1663;g54319fdea8_0_3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4" name="Google Shape;1664;g54319fdea8_0_3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09568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3" name="Google Shape;1663;g54319fdea8_0_3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4" name="Google Shape;1664;g54319fdea8_0_3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56052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3" name="Google Shape;1663;g54319fdea8_0_3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4" name="Google Shape;1664;g54319fdea8_0_3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37918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3" name="Google Shape;1663;g54319fdea8_0_3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4" name="Google Shape;1664;g54319fdea8_0_3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22475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02AEFD-FEDB-4542-BE9E-D4DED9AFC90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0582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freepik.com/" TargetMode="Externa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695761" y="1952500"/>
            <a:ext cx="7455200" cy="250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8533" b="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273600" y="5010033"/>
            <a:ext cx="5644800" cy="6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547307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 rot="-690514">
            <a:off x="3804486" y="2916030"/>
            <a:ext cx="4819700" cy="116540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 rot="-690391">
            <a:off x="4919606" y="2121135"/>
            <a:ext cx="2103476" cy="116540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300"/>
              <a:buNone/>
              <a:defRPr sz="1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300"/>
              <a:buNone/>
              <a:defRPr sz="8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300"/>
              <a:buNone/>
              <a:defRPr sz="8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300"/>
              <a:buNone/>
              <a:defRPr sz="8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300"/>
              <a:buNone/>
              <a:defRPr sz="8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300"/>
              <a:buNone/>
              <a:defRPr sz="8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300"/>
              <a:buNone/>
              <a:defRPr sz="8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300"/>
              <a:buNone/>
              <a:defRPr sz="8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300"/>
              <a:buNone/>
              <a:defRPr sz="8400"/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 rot="-690278">
            <a:off x="4254871" y="3649929"/>
            <a:ext cx="4386124" cy="9519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67" b="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38923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954533" y="807533"/>
            <a:ext cx="8156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b="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 rot="154">
            <a:off x="1424771" y="1847860"/>
            <a:ext cx="8925600" cy="42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AutoNum type="arabicPeriod"/>
              <a:defRPr sz="1333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683620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subTitle" idx="1"/>
          </p:nvPr>
        </p:nvSpPr>
        <p:spPr>
          <a:xfrm>
            <a:off x="1703313" y="3639400"/>
            <a:ext cx="4072000" cy="5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667"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ubTitle" idx="2"/>
          </p:nvPr>
        </p:nvSpPr>
        <p:spPr>
          <a:xfrm>
            <a:off x="2184967" y="4138833"/>
            <a:ext cx="3084800" cy="96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ubTitle" idx="3"/>
          </p:nvPr>
        </p:nvSpPr>
        <p:spPr>
          <a:xfrm>
            <a:off x="6392797" y="3639400"/>
            <a:ext cx="4072000" cy="5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667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ubTitle" idx="4"/>
          </p:nvPr>
        </p:nvSpPr>
        <p:spPr>
          <a:xfrm>
            <a:off x="6870283" y="4138833"/>
            <a:ext cx="3084800" cy="96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67" b="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67" b="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67" b="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67" b="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67" b="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67" b="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67" b="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67" b="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67" b="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954533" y="807531"/>
            <a:ext cx="1069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270730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954533" y="807531"/>
            <a:ext cx="1069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b="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901178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2848200" y="2293367"/>
            <a:ext cx="6495600" cy="259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16933" b="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693383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title"/>
          </p:nvPr>
        </p:nvSpPr>
        <p:spPr>
          <a:xfrm flipH="1">
            <a:off x="791583" y="769067"/>
            <a:ext cx="10344400" cy="5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body" idx="1"/>
          </p:nvPr>
        </p:nvSpPr>
        <p:spPr>
          <a:xfrm flipH="1">
            <a:off x="4498399" y="2521733"/>
            <a:ext cx="6288400" cy="31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AutoNum type="arabicPeriod"/>
              <a:defRPr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993064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144577" y="910267"/>
            <a:ext cx="3109600" cy="20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401525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>
            <a:spLocks noGrp="1"/>
          </p:cNvSpPr>
          <p:nvPr>
            <p:ph type="title" hasCustomPrompt="1"/>
          </p:nvPr>
        </p:nvSpPr>
        <p:spPr>
          <a:xfrm>
            <a:off x="2537133" y="2651967"/>
            <a:ext cx="7276000" cy="115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05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38" name="Google Shape;38;p11"/>
          <p:cNvSpPr txBox="1">
            <a:spLocks noGrp="1"/>
          </p:cNvSpPr>
          <p:nvPr>
            <p:ph type="body" idx="1"/>
          </p:nvPr>
        </p:nvSpPr>
        <p:spPr>
          <a:xfrm>
            <a:off x="2115400" y="4106533"/>
            <a:ext cx="7961200" cy="5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667"/>
            </a:lvl1pPr>
            <a:lvl2pPr marL="1219170" lvl="1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412467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85754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">
  <p:cSld name="Table of contents 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>
            <a:spLocks noGrp="1"/>
          </p:cNvSpPr>
          <p:nvPr>
            <p:ph type="subTitle" idx="1"/>
          </p:nvPr>
        </p:nvSpPr>
        <p:spPr>
          <a:xfrm>
            <a:off x="2576800" y="2151000"/>
            <a:ext cx="3174800" cy="5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None/>
              <a:defRPr sz="2667"/>
            </a:lvl1pPr>
            <a:lvl2pPr lvl="1" algn="l" rtl="0">
              <a:spcBef>
                <a:spcPts val="0"/>
              </a:spcBef>
              <a:spcAft>
                <a:spcPts val="0"/>
              </a:spcAft>
              <a:buNone/>
              <a:defRPr sz="2667"/>
            </a:lvl2pPr>
            <a:lvl3pPr lvl="2" algn="l" rtl="0">
              <a:spcBef>
                <a:spcPts val="0"/>
              </a:spcBef>
              <a:spcAft>
                <a:spcPts val="0"/>
              </a:spcAft>
              <a:buNone/>
              <a:defRPr sz="2667"/>
            </a:lvl3pPr>
            <a:lvl4pPr lvl="3" algn="l" rtl="0">
              <a:spcBef>
                <a:spcPts val="0"/>
              </a:spcBef>
              <a:spcAft>
                <a:spcPts val="0"/>
              </a:spcAft>
              <a:buNone/>
              <a:defRPr sz="2667"/>
            </a:lvl4pPr>
            <a:lvl5pPr lvl="4" algn="l" rtl="0">
              <a:spcBef>
                <a:spcPts val="0"/>
              </a:spcBef>
              <a:spcAft>
                <a:spcPts val="0"/>
              </a:spcAft>
              <a:buNone/>
              <a:defRPr sz="2667"/>
            </a:lvl5pPr>
            <a:lvl6pPr lvl="5" algn="l" rtl="0">
              <a:spcBef>
                <a:spcPts val="0"/>
              </a:spcBef>
              <a:spcAft>
                <a:spcPts val="0"/>
              </a:spcAft>
              <a:buNone/>
              <a:defRPr sz="2667"/>
            </a:lvl6pPr>
            <a:lvl7pPr lvl="6" algn="l" rtl="0">
              <a:spcBef>
                <a:spcPts val="0"/>
              </a:spcBef>
              <a:spcAft>
                <a:spcPts val="0"/>
              </a:spcAft>
              <a:buNone/>
              <a:defRPr sz="2667"/>
            </a:lvl7pPr>
            <a:lvl8pPr lvl="7" algn="l" rtl="0">
              <a:spcBef>
                <a:spcPts val="0"/>
              </a:spcBef>
              <a:spcAft>
                <a:spcPts val="0"/>
              </a:spcAft>
              <a:buNone/>
              <a:defRPr sz="2667"/>
            </a:lvl8pPr>
            <a:lvl9pPr lvl="8" algn="l" rtl="0">
              <a:spcBef>
                <a:spcPts val="0"/>
              </a:spcBef>
              <a:spcAft>
                <a:spcPts val="0"/>
              </a:spcAft>
              <a:buNone/>
              <a:defRPr sz="2667"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subTitle" idx="2"/>
          </p:nvPr>
        </p:nvSpPr>
        <p:spPr>
          <a:xfrm>
            <a:off x="2576800" y="2651051"/>
            <a:ext cx="317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subTitle" idx="3"/>
          </p:nvPr>
        </p:nvSpPr>
        <p:spPr>
          <a:xfrm>
            <a:off x="7897227" y="2151000"/>
            <a:ext cx="3174800" cy="5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None/>
              <a:defRPr sz="2667"/>
            </a:lvl1pPr>
            <a:lvl2pPr lvl="1" algn="l" rtl="0">
              <a:spcBef>
                <a:spcPts val="0"/>
              </a:spcBef>
              <a:spcAft>
                <a:spcPts val="0"/>
              </a:spcAft>
              <a:buNone/>
              <a:defRPr sz="2667"/>
            </a:lvl2pPr>
            <a:lvl3pPr lvl="2" algn="l" rtl="0">
              <a:spcBef>
                <a:spcPts val="0"/>
              </a:spcBef>
              <a:spcAft>
                <a:spcPts val="0"/>
              </a:spcAft>
              <a:buNone/>
              <a:defRPr sz="2667"/>
            </a:lvl3pPr>
            <a:lvl4pPr lvl="3" algn="l" rtl="0">
              <a:spcBef>
                <a:spcPts val="0"/>
              </a:spcBef>
              <a:spcAft>
                <a:spcPts val="0"/>
              </a:spcAft>
              <a:buNone/>
              <a:defRPr sz="2667"/>
            </a:lvl4pPr>
            <a:lvl5pPr lvl="4" algn="l" rtl="0">
              <a:spcBef>
                <a:spcPts val="0"/>
              </a:spcBef>
              <a:spcAft>
                <a:spcPts val="0"/>
              </a:spcAft>
              <a:buNone/>
              <a:defRPr sz="2667"/>
            </a:lvl5pPr>
            <a:lvl6pPr lvl="5" algn="l" rtl="0">
              <a:spcBef>
                <a:spcPts val="0"/>
              </a:spcBef>
              <a:spcAft>
                <a:spcPts val="0"/>
              </a:spcAft>
              <a:buNone/>
              <a:defRPr sz="2667"/>
            </a:lvl6pPr>
            <a:lvl7pPr lvl="6" algn="l" rtl="0">
              <a:spcBef>
                <a:spcPts val="0"/>
              </a:spcBef>
              <a:spcAft>
                <a:spcPts val="0"/>
              </a:spcAft>
              <a:buNone/>
              <a:defRPr sz="2667"/>
            </a:lvl7pPr>
            <a:lvl8pPr lvl="7" algn="l" rtl="0">
              <a:spcBef>
                <a:spcPts val="0"/>
              </a:spcBef>
              <a:spcAft>
                <a:spcPts val="0"/>
              </a:spcAft>
              <a:buNone/>
              <a:defRPr sz="2667"/>
            </a:lvl8pPr>
            <a:lvl9pPr lvl="8" algn="l" rtl="0">
              <a:spcBef>
                <a:spcPts val="0"/>
              </a:spcBef>
              <a:spcAft>
                <a:spcPts val="0"/>
              </a:spcAft>
              <a:buNone/>
              <a:defRPr sz="2667"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subTitle" idx="4"/>
          </p:nvPr>
        </p:nvSpPr>
        <p:spPr>
          <a:xfrm>
            <a:off x="7897227" y="2651051"/>
            <a:ext cx="317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subTitle" idx="5"/>
          </p:nvPr>
        </p:nvSpPr>
        <p:spPr>
          <a:xfrm>
            <a:off x="2576800" y="4360533"/>
            <a:ext cx="3174800" cy="5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None/>
              <a:defRPr sz="2667"/>
            </a:lvl1pPr>
            <a:lvl2pPr lvl="1" algn="l" rtl="0">
              <a:spcBef>
                <a:spcPts val="0"/>
              </a:spcBef>
              <a:spcAft>
                <a:spcPts val="0"/>
              </a:spcAft>
              <a:buNone/>
              <a:defRPr sz="2667"/>
            </a:lvl2pPr>
            <a:lvl3pPr lvl="2" algn="l" rtl="0">
              <a:spcBef>
                <a:spcPts val="0"/>
              </a:spcBef>
              <a:spcAft>
                <a:spcPts val="0"/>
              </a:spcAft>
              <a:buNone/>
              <a:defRPr sz="2667"/>
            </a:lvl3pPr>
            <a:lvl4pPr lvl="3" algn="l" rtl="0">
              <a:spcBef>
                <a:spcPts val="0"/>
              </a:spcBef>
              <a:spcAft>
                <a:spcPts val="0"/>
              </a:spcAft>
              <a:buNone/>
              <a:defRPr sz="2667"/>
            </a:lvl4pPr>
            <a:lvl5pPr lvl="4" algn="l" rtl="0">
              <a:spcBef>
                <a:spcPts val="0"/>
              </a:spcBef>
              <a:spcAft>
                <a:spcPts val="0"/>
              </a:spcAft>
              <a:buNone/>
              <a:defRPr sz="2667"/>
            </a:lvl5pPr>
            <a:lvl6pPr lvl="5" algn="l" rtl="0">
              <a:spcBef>
                <a:spcPts val="0"/>
              </a:spcBef>
              <a:spcAft>
                <a:spcPts val="0"/>
              </a:spcAft>
              <a:buNone/>
              <a:defRPr sz="2667"/>
            </a:lvl6pPr>
            <a:lvl7pPr lvl="6" algn="l" rtl="0">
              <a:spcBef>
                <a:spcPts val="0"/>
              </a:spcBef>
              <a:spcAft>
                <a:spcPts val="0"/>
              </a:spcAft>
              <a:buNone/>
              <a:defRPr sz="2667"/>
            </a:lvl7pPr>
            <a:lvl8pPr lvl="7" algn="l" rtl="0">
              <a:spcBef>
                <a:spcPts val="0"/>
              </a:spcBef>
              <a:spcAft>
                <a:spcPts val="0"/>
              </a:spcAft>
              <a:buNone/>
              <a:defRPr sz="2667"/>
            </a:lvl8pPr>
            <a:lvl9pPr lvl="8" algn="l" rtl="0">
              <a:spcBef>
                <a:spcPts val="0"/>
              </a:spcBef>
              <a:spcAft>
                <a:spcPts val="0"/>
              </a:spcAft>
              <a:buNone/>
              <a:defRPr sz="2667"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subTitle" idx="6"/>
          </p:nvPr>
        </p:nvSpPr>
        <p:spPr>
          <a:xfrm>
            <a:off x="2576800" y="4855451"/>
            <a:ext cx="317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ubTitle" idx="7"/>
          </p:nvPr>
        </p:nvSpPr>
        <p:spPr>
          <a:xfrm>
            <a:off x="7897227" y="4360533"/>
            <a:ext cx="3174800" cy="5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None/>
              <a:defRPr sz="2667"/>
            </a:lvl1pPr>
            <a:lvl2pPr lvl="1" algn="l" rtl="0">
              <a:spcBef>
                <a:spcPts val="0"/>
              </a:spcBef>
              <a:spcAft>
                <a:spcPts val="0"/>
              </a:spcAft>
              <a:buNone/>
              <a:defRPr sz="2667"/>
            </a:lvl2pPr>
            <a:lvl3pPr lvl="2" algn="l" rtl="0">
              <a:spcBef>
                <a:spcPts val="0"/>
              </a:spcBef>
              <a:spcAft>
                <a:spcPts val="0"/>
              </a:spcAft>
              <a:buNone/>
              <a:defRPr sz="2667"/>
            </a:lvl3pPr>
            <a:lvl4pPr lvl="3" algn="l" rtl="0">
              <a:spcBef>
                <a:spcPts val="0"/>
              </a:spcBef>
              <a:spcAft>
                <a:spcPts val="0"/>
              </a:spcAft>
              <a:buNone/>
              <a:defRPr sz="2667"/>
            </a:lvl4pPr>
            <a:lvl5pPr lvl="4" algn="l" rtl="0">
              <a:spcBef>
                <a:spcPts val="0"/>
              </a:spcBef>
              <a:spcAft>
                <a:spcPts val="0"/>
              </a:spcAft>
              <a:buNone/>
              <a:defRPr sz="2667"/>
            </a:lvl5pPr>
            <a:lvl6pPr lvl="5" algn="l" rtl="0">
              <a:spcBef>
                <a:spcPts val="0"/>
              </a:spcBef>
              <a:spcAft>
                <a:spcPts val="0"/>
              </a:spcAft>
              <a:buNone/>
              <a:defRPr sz="2667"/>
            </a:lvl6pPr>
            <a:lvl7pPr lvl="6" algn="l" rtl="0">
              <a:spcBef>
                <a:spcPts val="0"/>
              </a:spcBef>
              <a:spcAft>
                <a:spcPts val="0"/>
              </a:spcAft>
              <a:buNone/>
              <a:defRPr sz="2667"/>
            </a:lvl7pPr>
            <a:lvl8pPr lvl="7" algn="l" rtl="0">
              <a:spcBef>
                <a:spcPts val="0"/>
              </a:spcBef>
              <a:spcAft>
                <a:spcPts val="0"/>
              </a:spcAft>
              <a:buNone/>
              <a:defRPr sz="2667"/>
            </a:lvl8pPr>
            <a:lvl9pPr lvl="8" algn="l" rtl="0">
              <a:spcBef>
                <a:spcPts val="0"/>
              </a:spcBef>
              <a:spcAft>
                <a:spcPts val="0"/>
              </a:spcAft>
              <a:buNone/>
              <a:defRPr sz="2667"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subTitle" idx="8"/>
          </p:nvPr>
        </p:nvSpPr>
        <p:spPr>
          <a:xfrm>
            <a:off x="7897227" y="4855451"/>
            <a:ext cx="317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title" hasCustomPrompt="1"/>
          </p:nvPr>
        </p:nvSpPr>
        <p:spPr>
          <a:xfrm>
            <a:off x="1476304" y="2601879"/>
            <a:ext cx="1372800" cy="5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 b="0"/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3"/>
          <p:cNvSpPr txBox="1">
            <a:spLocks noGrp="1"/>
          </p:cNvSpPr>
          <p:nvPr>
            <p:ph type="title" idx="9" hasCustomPrompt="1"/>
          </p:nvPr>
        </p:nvSpPr>
        <p:spPr>
          <a:xfrm>
            <a:off x="1476304" y="4758663"/>
            <a:ext cx="1372800" cy="5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 b="0"/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13"/>
          <p:cNvSpPr txBox="1">
            <a:spLocks noGrp="1"/>
          </p:cNvSpPr>
          <p:nvPr>
            <p:ph type="title" idx="13" hasCustomPrompt="1"/>
          </p:nvPr>
        </p:nvSpPr>
        <p:spPr>
          <a:xfrm>
            <a:off x="6764137" y="2601879"/>
            <a:ext cx="1372800" cy="5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 b="0"/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 idx="14" hasCustomPrompt="1"/>
          </p:nvPr>
        </p:nvSpPr>
        <p:spPr>
          <a:xfrm>
            <a:off x="6764137" y="4758663"/>
            <a:ext cx="1372800" cy="5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 b="0"/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 idx="15"/>
          </p:nvPr>
        </p:nvSpPr>
        <p:spPr>
          <a:xfrm>
            <a:off x="954533" y="807533"/>
            <a:ext cx="7313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b="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625362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subTitle" idx="1"/>
          </p:nvPr>
        </p:nvSpPr>
        <p:spPr>
          <a:xfrm rot="282725">
            <a:off x="1310567" y="2622913"/>
            <a:ext cx="3174731" cy="5390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667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2"/>
          </p:nvPr>
        </p:nvSpPr>
        <p:spPr>
          <a:xfrm rot="282799">
            <a:off x="1452696" y="3113689"/>
            <a:ext cx="2799065" cy="6959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ubTitle" idx="3"/>
          </p:nvPr>
        </p:nvSpPr>
        <p:spPr>
          <a:xfrm rot="-224091">
            <a:off x="4469514" y="2514475"/>
            <a:ext cx="3174743" cy="5391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667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4"/>
          </p:nvPr>
        </p:nvSpPr>
        <p:spPr>
          <a:xfrm rot="-224172">
            <a:off x="4706096" y="3007628"/>
            <a:ext cx="2799149" cy="6958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ubTitle" idx="5"/>
          </p:nvPr>
        </p:nvSpPr>
        <p:spPr>
          <a:xfrm>
            <a:off x="7650369" y="2418200"/>
            <a:ext cx="3174800" cy="5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667"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ubTitle" idx="6"/>
          </p:nvPr>
        </p:nvSpPr>
        <p:spPr>
          <a:xfrm>
            <a:off x="7838169" y="2907467"/>
            <a:ext cx="2799200" cy="69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7"/>
          </p:nvPr>
        </p:nvSpPr>
        <p:spPr>
          <a:xfrm rot="-189372">
            <a:off x="1303376" y="4912767"/>
            <a:ext cx="3174816" cy="5392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667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8"/>
          </p:nvPr>
        </p:nvSpPr>
        <p:spPr>
          <a:xfrm rot="-189236">
            <a:off x="1526267" y="5416133"/>
            <a:ext cx="2799040" cy="6958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subTitle" idx="9"/>
          </p:nvPr>
        </p:nvSpPr>
        <p:spPr>
          <a:xfrm>
            <a:off x="4474039" y="4924833"/>
            <a:ext cx="3174800" cy="5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667"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subTitle" idx="13"/>
          </p:nvPr>
        </p:nvSpPr>
        <p:spPr>
          <a:xfrm>
            <a:off x="4663372" y="5414667"/>
            <a:ext cx="2799200" cy="69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subTitle" idx="14"/>
          </p:nvPr>
        </p:nvSpPr>
        <p:spPr>
          <a:xfrm rot="208906">
            <a:off x="7648802" y="4912667"/>
            <a:ext cx="3174660" cy="5393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667"/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subTitle" idx="15"/>
          </p:nvPr>
        </p:nvSpPr>
        <p:spPr>
          <a:xfrm rot="208911">
            <a:off x="7792133" y="5413294"/>
            <a:ext cx="2799167" cy="69609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67" b="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67" name="Google Shape;67;p14"/>
          <p:cNvGrpSpPr/>
          <p:nvPr/>
        </p:nvGrpSpPr>
        <p:grpSpPr>
          <a:xfrm>
            <a:off x="8693734" y="6322745"/>
            <a:ext cx="600431" cy="599847"/>
            <a:chOff x="4887569" y="4595026"/>
            <a:chExt cx="381145" cy="381032"/>
          </a:xfrm>
        </p:grpSpPr>
        <p:sp>
          <p:nvSpPr>
            <p:cNvPr id="68" name="Google Shape;68;p14"/>
            <p:cNvSpPr/>
            <p:nvPr/>
          </p:nvSpPr>
          <p:spPr>
            <a:xfrm>
              <a:off x="5162374" y="4614573"/>
              <a:ext cx="94000" cy="103505"/>
            </a:xfrm>
            <a:custGeom>
              <a:avLst/>
              <a:gdLst/>
              <a:ahLst/>
              <a:cxnLst/>
              <a:rect l="l" t="t" r="r" b="b"/>
              <a:pathLst>
                <a:path w="7526" h="8287" extrusionOk="0">
                  <a:moveTo>
                    <a:pt x="1" y="0"/>
                  </a:moveTo>
                  <a:lnTo>
                    <a:pt x="7526" y="8287"/>
                  </a:lnTo>
                  <a:cubicBezTo>
                    <a:pt x="7347" y="7811"/>
                    <a:pt x="7145" y="7358"/>
                    <a:pt x="6918" y="6906"/>
                  </a:cubicBezTo>
                  <a:lnTo>
                    <a:pt x="1322" y="738"/>
                  </a:lnTo>
                  <a:cubicBezTo>
                    <a:pt x="894" y="464"/>
                    <a:pt x="453" y="226"/>
                    <a:pt x="1" y="0"/>
                  </a:cubicBez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69" name="Google Shape;69;p14"/>
            <p:cNvSpPr/>
            <p:nvPr/>
          </p:nvSpPr>
          <p:spPr>
            <a:xfrm>
              <a:off x="5125791" y="4601034"/>
              <a:ext cx="140550" cy="154814"/>
            </a:xfrm>
            <a:custGeom>
              <a:avLst/>
              <a:gdLst/>
              <a:ahLst/>
              <a:cxnLst/>
              <a:rect l="l" t="t" r="r" b="b"/>
              <a:pathLst>
                <a:path w="11253" h="12395" extrusionOk="0">
                  <a:moveTo>
                    <a:pt x="1" y="1"/>
                  </a:moveTo>
                  <a:lnTo>
                    <a:pt x="11252" y="12395"/>
                  </a:lnTo>
                  <a:cubicBezTo>
                    <a:pt x="11205" y="12097"/>
                    <a:pt x="11157" y="11800"/>
                    <a:pt x="11086" y="11502"/>
                  </a:cubicBezTo>
                  <a:lnTo>
                    <a:pt x="870" y="251"/>
                  </a:lnTo>
                  <a:cubicBezTo>
                    <a:pt x="596" y="155"/>
                    <a:pt x="299" y="72"/>
                    <a:pt x="1" y="1"/>
                  </a:cubicBez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70" name="Google Shape;70;p14"/>
            <p:cNvSpPr/>
            <p:nvPr/>
          </p:nvSpPr>
          <p:spPr>
            <a:xfrm>
              <a:off x="5096802" y="4595976"/>
              <a:ext cx="171912" cy="189323"/>
            </a:xfrm>
            <a:custGeom>
              <a:avLst/>
              <a:gdLst/>
              <a:ahLst/>
              <a:cxnLst/>
              <a:rect l="l" t="t" r="r" b="b"/>
              <a:pathLst>
                <a:path w="13764" h="15158" extrusionOk="0">
                  <a:moveTo>
                    <a:pt x="0" y="1"/>
                  </a:moveTo>
                  <a:lnTo>
                    <a:pt x="13764" y="15157"/>
                  </a:lnTo>
                  <a:cubicBezTo>
                    <a:pt x="13764" y="14907"/>
                    <a:pt x="13752" y="14669"/>
                    <a:pt x="13740" y="14419"/>
                  </a:cubicBezTo>
                  <a:lnTo>
                    <a:pt x="726" y="84"/>
                  </a:lnTo>
                  <a:cubicBezTo>
                    <a:pt x="488" y="48"/>
                    <a:pt x="238" y="25"/>
                    <a:pt x="0" y="1"/>
                  </a:cubicBez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71" name="Google Shape;71;p14"/>
            <p:cNvSpPr/>
            <p:nvPr/>
          </p:nvSpPr>
          <p:spPr>
            <a:xfrm>
              <a:off x="5071659" y="4595026"/>
              <a:ext cx="196318" cy="215253"/>
            </a:xfrm>
            <a:custGeom>
              <a:avLst/>
              <a:gdLst/>
              <a:ahLst/>
              <a:cxnLst/>
              <a:rect l="l" t="t" r="r" b="b"/>
              <a:pathLst>
                <a:path w="15718" h="17234" extrusionOk="0">
                  <a:moveTo>
                    <a:pt x="430" y="0"/>
                  </a:moveTo>
                  <a:cubicBezTo>
                    <a:pt x="287" y="0"/>
                    <a:pt x="144" y="5"/>
                    <a:pt x="1" y="5"/>
                  </a:cubicBezTo>
                  <a:lnTo>
                    <a:pt x="15646" y="17234"/>
                  </a:lnTo>
                  <a:cubicBezTo>
                    <a:pt x="15670" y="17019"/>
                    <a:pt x="15693" y="16805"/>
                    <a:pt x="15717" y="16591"/>
                  </a:cubicBezTo>
                  <a:lnTo>
                    <a:pt x="644" y="5"/>
                  </a:lnTo>
                  <a:cubicBezTo>
                    <a:pt x="572" y="1"/>
                    <a:pt x="501" y="0"/>
                    <a:pt x="430" y="0"/>
                  </a:cubicBez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72" name="Google Shape;72;p14"/>
            <p:cNvSpPr/>
            <p:nvPr/>
          </p:nvSpPr>
          <p:spPr>
            <a:xfrm>
              <a:off x="5049215" y="4596275"/>
              <a:ext cx="215190" cy="236161"/>
            </a:xfrm>
            <a:custGeom>
              <a:avLst/>
              <a:gdLst/>
              <a:ahLst/>
              <a:cxnLst/>
              <a:rect l="l" t="t" r="r" b="b"/>
              <a:pathLst>
                <a:path w="17229" h="18908" extrusionOk="0">
                  <a:moveTo>
                    <a:pt x="584" y="1"/>
                  </a:moveTo>
                  <a:cubicBezTo>
                    <a:pt x="393" y="24"/>
                    <a:pt x="191" y="48"/>
                    <a:pt x="0" y="72"/>
                  </a:cubicBezTo>
                  <a:lnTo>
                    <a:pt x="17098" y="18908"/>
                  </a:lnTo>
                  <a:cubicBezTo>
                    <a:pt x="17145" y="18717"/>
                    <a:pt x="17193" y="18527"/>
                    <a:pt x="17228" y="18336"/>
                  </a:cubicBezTo>
                  <a:lnTo>
                    <a:pt x="584" y="1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73" name="Google Shape;73;p14"/>
            <p:cNvSpPr/>
            <p:nvPr/>
          </p:nvSpPr>
          <p:spPr>
            <a:xfrm>
              <a:off x="5028694" y="4599848"/>
              <a:ext cx="230203" cy="252523"/>
            </a:xfrm>
            <a:custGeom>
              <a:avLst/>
              <a:gdLst/>
              <a:ahLst/>
              <a:cxnLst/>
              <a:rect l="l" t="t" r="r" b="b"/>
              <a:pathLst>
                <a:path w="18431" h="20218" extrusionOk="0">
                  <a:moveTo>
                    <a:pt x="536" y="0"/>
                  </a:moveTo>
                  <a:cubicBezTo>
                    <a:pt x="357" y="36"/>
                    <a:pt x="179" y="84"/>
                    <a:pt x="0" y="131"/>
                  </a:cubicBezTo>
                  <a:lnTo>
                    <a:pt x="18240" y="20217"/>
                  </a:lnTo>
                  <a:cubicBezTo>
                    <a:pt x="18312" y="20050"/>
                    <a:pt x="18371" y="19884"/>
                    <a:pt x="18431" y="19717"/>
                  </a:cubicBezTo>
                  <a:lnTo>
                    <a:pt x="536" y="0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5009946" y="4605343"/>
              <a:ext cx="241519" cy="265163"/>
            </a:xfrm>
            <a:custGeom>
              <a:avLst/>
              <a:gdLst/>
              <a:ahLst/>
              <a:cxnLst/>
              <a:rect l="l" t="t" r="r" b="b"/>
              <a:pathLst>
                <a:path w="19337" h="21230" extrusionOk="0">
                  <a:moveTo>
                    <a:pt x="489" y="1"/>
                  </a:moveTo>
                  <a:cubicBezTo>
                    <a:pt x="322" y="60"/>
                    <a:pt x="168" y="120"/>
                    <a:pt x="1" y="179"/>
                  </a:cubicBezTo>
                  <a:lnTo>
                    <a:pt x="19110" y="21230"/>
                  </a:lnTo>
                  <a:cubicBezTo>
                    <a:pt x="19194" y="21075"/>
                    <a:pt x="19265" y="20920"/>
                    <a:pt x="19337" y="20765"/>
                  </a:cubicBezTo>
                  <a:lnTo>
                    <a:pt x="489" y="1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4992548" y="4612487"/>
              <a:ext cx="250150" cy="274680"/>
            </a:xfrm>
            <a:custGeom>
              <a:avLst/>
              <a:gdLst/>
              <a:ahLst/>
              <a:cxnLst/>
              <a:rect l="l" t="t" r="r" b="b"/>
              <a:pathLst>
                <a:path w="20028" h="21992" extrusionOk="0">
                  <a:moveTo>
                    <a:pt x="453" y="0"/>
                  </a:moveTo>
                  <a:cubicBezTo>
                    <a:pt x="299" y="72"/>
                    <a:pt x="156" y="143"/>
                    <a:pt x="1" y="227"/>
                  </a:cubicBezTo>
                  <a:lnTo>
                    <a:pt x="19765" y="21991"/>
                  </a:lnTo>
                  <a:cubicBezTo>
                    <a:pt x="19849" y="21848"/>
                    <a:pt x="19932" y="21705"/>
                    <a:pt x="20027" y="21563"/>
                  </a:cubicBezTo>
                  <a:lnTo>
                    <a:pt x="453" y="0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4976486" y="4621106"/>
              <a:ext cx="255945" cy="281075"/>
            </a:xfrm>
            <a:custGeom>
              <a:avLst/>
              <a:gdLst/>
              <a:ahLst/>
              <a:cxnLst/>
              <a:rect l="l" t="t" r="r" b="b"/>
              <a:pathLst>
                <a:path w="20492" h="22504" extrusionOk="0">
                  <a:moveTo>
                    <a:pt x="418" y="1"/>
                  </a:moveTo>
                  <a:cubicBezTo>
                    <a:pt x="275" y="84"/>
                    <a:pt x="144" y="179"/>
                    <a:pt x="1" y="263"/>
                  </a:cubicBezTo>
                  <a:lnTo>
                    <a:pt x="20194" y="22504"/>
                  </a:lnTo>
                  <a:cubicBezTo>
                    <a:pt x="20301" y="22373"/>
                    <a:pt x="20396" y="22254"/>
                    <a:pt x="20492" y="22111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77" name="Google Shape;77;p14"/>
            <p:cNvSpPr/>
            <p:nvPr/>
          </p:nvSpPr>
          <p:spPr>
            <a:xfrm>
              <a:off x="4961623" y="4631222"/>
              <a:ext cx="259355" cy="284784"/>
            </a:xfrm>
            <a:custGeom>
              <a:avLst/>
              <a:gdLst/>
              <a:ahLst/>
              <a:cxnLst/>
              <a:rect l="l" t="t" r="r" b="b"/>
              <a:pathLst>
                <a:path w="20765" h="22801" extrusionOk="0">
                  <a:moveTo>
                    <a:pt x="393" y="1"/>
                  </a:moveTo>
                  <a:cubicBezTo>
                    <a:pt x="250" y="96"/>
                    <a:pt x="131" y="191"/>
                    <a:pt x="0" y="286"/>
                  </a:cubicBezTo>
                  <a:lnTo>
                    <a:pt x="20443" y="22801"/>
                  </a:lnTo>
                  <a:cubicBezTo>
                    <a:pt x="20551" y="22682"/>
                    <a:pt x="20658" y="22563"/>
                    <a:pt x="20765" y="22444"/>
                  </a:cubicBezTo>
                  <a:lnTo>
                    <a:pt x="393" y="1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78" name="Google Shape;78;p14"/>
            <p:cNvSpPr/>
            <p:nvPr/>
          </p:nvSpPr>
          <p:spPr>
            <a:xfrm>
              <a:off x="4947934" y="4642526"/>
              <a:ext cx="260404" cy="285984"/>
            </a:xfrm>
            <a:custGeom>
              <a:avLst/>
              <a:gdLst/>
              <a:ahLst/>
              <a:cxnLst/>
              <a:rect l="l" t="t" r="r" b="b"/>
              <a:pathLst>
                <a:path w="20849" h="22897" extrusionOk="0">
                  <a:moveTo>
                    <a:pt x="358" y="0"/>
                  </a:moveTo>
                  <a:cubicBezTo>
                    <a:pt x="287" y="48"/>
                    <a:pt x="227" y="96"/>
                    <a:pt x="168" y="155"/>
                  </a:cubicBezTo>
                  <a:cubicBezTo>
                    <a:pt x="108" y="215"/>
                    <a:pt x="61" y="262"/>
                    <a:pt x="1" y="322"/>
                  </a:cubicBezTo>
                  <a:lnTo>
                    <a:pt x="20504" y="22896"/>
                  </a:lnTo>
                  <a:cubicBezTo>
                    <a:pt x="20563" y="22848"/>
                    <a:pt x="20623" y="22801"/>
                    <a:pt x="20682" y="22741"/>
                  </a:cubicBezTo>
                  <a:cubicBezTo>
                    <a:pt x="20742" y="22682"/>
                    <a:pt x="20801" y="22634"/>
                    <a:pt x="20849" y="22575"/>
                  </a:cubicBezTo>
                  <a:lnTo>
                    <a:pt x="358" y="0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4935294" y="4655016"/>
              <a:ext cx="259367" cy="284784"/>
            </a:xfrm>
            <a:custGeom>
              <a:avLst/>
              <a:gdLst/>
              <a:ahLst/>
              <a:cxnLst/>
              <a:rect l="l" t="t" r="r" b="b"/>
              <a:pathLst>
                <a:path w="20766" h="22801" extrusionOk="0">
                  <a:moveTo>
                    <a:pt x="322" y="1"/>
                  </a:moveTo>
                  <a:cubicBezTo>
                    <a:pt x="215" y="120"/>
                    <a:pt x="108" y="239"/>
                    <a:pt x="1" y="358"/>
                  </a:cubicBezTo>
                  <a:lnTo>
                    <a:pt x="20384" y="22801"/>
                  </a:lnTo>
                  <a:cubicBezTo>
                    <a:pt x="20515" y="22706"/>
                    <a:pt x="20634" y="22610"/>
                    <a:pt x="20765" y="22515"/>
                  </a:cubicBezTo>
                  <a:lnTo>
                    <a:pt x="322" y="1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80" name="Google Shape;80;p14"/>
            <p:cNvSpPr/>
            <p:nvPr/>
          </p:nvSpPr>
          <p:spPr>
            <a:xfrm>
              <a:off x="4923853" y="4668842"/>
              <a:ext cx="255933" cy="281075"/>
            </a:xfrm>
            <a:custGeom>
              <a:avLst/>
              <a:gdLst/>
              <a:ahLst/>
              <a:cxnLst/>
              <a:rect l="l" t="t" r="r" b="b"/>
              <a:pathLst>
                <a:path w="20491" h="22504" extrusionOk="0">
                  <a:moveTo>
                    <a:pt x="298" y="1"/>
                  </a:moveTo>
                  <a:cubicBezTo>
                    <a:pt x="191" y="132"/>
                    <a:pt x="95" y="263"/>
                    <a:pt x="0" y="394"/>
                  </a:cubicBezTo>
                  <a:lnTo>
                    <a:pt x="20074" y="22504"/>
                  </a:lnTo>
                  <a:cubicBezTo>
                    <a:pt x="20217" y="22420"/>
                    <a:pt x="20360" y="22337"/>
                    <a:pt x="20491" y="22242"/>
                  </a:cubicBezTo>
                  <a:lnTo>
                    <a:pt x="298" y="1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81" name="Google Shape;81;p14"/>
            <p:cNvSpPr/>
            <p:nvPr/>
          </p:nvSpPr>
          <p:spPr>
            <a:xfrm>
              <a:off x="4913586" y="4684018"/>
              <a:ext cx="250137" cy="274530"/>
            </a:xfrm>
            <a:custGeom>
              <a:avLst/>
              <a:gdLst/>
              <a:ahLst/>
              <a:cxnLst/>
              <a:rect l="l" t="t" r="r" b="b"/>
              <a:pathLst>
                <a:path w="20027" h="21980" extrusionOk="0">
                  <a:moveTo>
                    <a:pt x="263" y="0"/>
                  </a:moveTo>
                  <a:cubicBezTo>
                    <a:pt x="179" y="131"/>
                    <a:pt x="96" y="274"/>
                    <a:pt x="1" y="417"/>
                  </a:cubicBezTo>
                  <a:lnTo>
                    <a:pt x="19575" y="21979"/>
                  </a:lnTo>
                  <a:cubicBezTo>
                    <a:pt x="19729" y="21908"/>
                    <a:pt x="19884" y="21836"/>
                    <a:pt x="20027" y="21753"/>
                  </a:cubicBezTo>
                  <a:lnTo>
                    <a:pt x="263" y="0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82" name="Google Shape;82;p14"/>
            <p:cNvSpPr/>
            <p:nvPr/>
          </p:nvSpPr>
          <p:spPr>
            <a:xfrm>
              <a:off x="4904818" y="4700517"/>
              <a:ext cx="241507" cy="265163"/>
            </a:xfrm>
            <a:custGeom>
              <a:avLst/>
              <a:gdLst/>
              <a:ahLst/>
              <a:cxnLst/>
              <a:rect l="l" t="t" r="r" b="b"/>
              <a:pathLst>
                <a:path w="19336" h="21230" extrusionOk="0">
                  <a:moveTo>
                    <a:pt x="226" y="1"/>
                  </a:moveTo>
                  <a:cubicBezTo>
                    <a:pt x="143" y="156"/>
                    <a:pt x="72" y="310"/>
                    <a:pt x="0" y="465"/>
                  </a:cubicBezTo>
                  <a:lnTo>
                    <a:pt x="18848" y="21230"/>
                  </a:lnTo>
                  <a:cubicBezTo>
                    <a:pt x="19014" y="21182"/>
                    <a:pt x="19181" y="21111"/>
                    <a:pt x="19336" y="21051"/>
                  </a:cubicBezTo>
                  <a:lnTo>
                    <a:pt x="226" y="1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83" name="Google Shape;83;p14"/>
            <p:cNvSpPr/>
            <p:nvPr/>
          </p:nvSpPr>
          <p:spPr>
            <a:xfrm>
              <a:off x="4897524" y="4718665"/>
              <a:ext cx="230066" cy="252523"/>
            </a:xfrm>
            <a:custGeom>
              <a:avLst/>
              <a:gdLst/>
              <a:ahLst/>
              <a:cxnLst/>
              <a:rect l="l" t="t" r="r" b="b"/>
              <a:pathLst>
                <a:path w="18420" h="20218" extrusionOk="0">
                  <a:moveTo>
                    <a:pt x="179" y="0"/>
                  </a:moveTo>
                  <a:cubicBezTo>
                    <a:pt x="108" y="167"/>
                    <a:pt x="48" y="346"/>
                    <a:pt x="1" y="512"/>
                  </a:cubicBezTo>
                  <a:lnTo>
                    <a:pt x="17884" y="20217"/>
                  </a:lnTo>
                  <a:cubicBezTo>
                    <a:pt x="18063" y="20181"/>
                    <a:pt x="18241" y="20134"/>
                    <a:pt x="18420" y="20086"/>
                  </a:cubicBezTo>
                  <a:lnTo>
                    <a:pt x="179" y="0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84" name="Google Shape;84;p14"/>
            <p:cNvSpPr/>
            <p:nvPr/>
          </p:nvSpPr>
          <p:spPr>
            <a:xfrm>
              <a:off x="4891878" y="4738587"/>
              <a:ext cx="215340" cy="236161"/>
            </a:xfrm>
            <a:custGeom>
              <a:avLst/>
              <a:gdLst/>
              <a:ahLst/>
              <a:cxnLst/>
              <a:rect l="l" t="t" r="r" b="b"/>
              <a:pathLst>
                <a:path w="17241" h="18908" extrusionOk="0">
                  <a:moveTo>
                    <a:pt x="131" y="1"/>
                  </a:moveTo>
                  <a:cubicBezTo>
                    <a:pt x="84" y="191"/>
                    <a:pt x="36" y="382"/>
                    <a:pt x="0" y="572"/>
                  </a:cubicBezTo>
                  <a:lnTo>
                    <a:pt x="16645" y="18908"/>
                  </a:lnTo>
                  <a:cubicBezTo>
                    <a:pt x="16848" y="18896"/>
                    <a:pt x="17038" y="18872"/>
                    <a:pt x="17241" y="18836"/>
                  </a:cubicBezTo>
                  <a:lnTo>
                    <a:pt x="131" y="1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85" name="Google Shape;85;p14"/>
            <p:cNvSpPr/>
            <p:nvPr/>
          </p:nvSpPr>
          <p:spPr>
            <a:xfrm>
              <a:off x="4888456" y="4760744"/>
              <a:ext cx="196155" cy="215315"/>
            </a:xfrm>
            <a:custGeom>
              <a:avLst/>
              <a:gdLst/>
              <a:ahLst/>
              <a:cxnLst/>
              <a:rect l="l" t="t" r="r" b="b"/>
              <a:pathLst>
                <a:path w="15705" h="17239" extrusionOk="0">
                  <a:moveTo>
                    <a:pt x="60" y="1"/>
                  </a:moveTo>
                  <a:cubicBezTo>
                    <a:pt x="36" y="215"/>
                    <a:pt x="12" y="429"/>
                    <a:pt x="0" y="644"/>
                  </a:cubicBezTo>
                  <a:lnTo>
                    <a:pt x="15062" y="17229"/>
                  </a:lnTo>
                  <a:cubicBezTo>
                    <a:pt x="15169" y="17235"/>
                    <a:pt x="15276" y="17238"/>
                    <a:pt x="15383" y="17238"/>
                  </a:cubicBezTo>
                  <a:cubicBezTo>
                    <a:pt x="15491" y="17238"/>
                    <a:pt x="15598" y="17235"/>
                    <a:pt x="15705" y="17229"/>
                  </a:cubicBezTo>
                  <a:lnTo>
                    <a:pt x="60" y="1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86" name="Google Shape;86;p14"/>
            <p:cNvSpPr/>
            <p:nvPr/>
          </p:nvSpPr>
          <p:spPr>
            <a:xfrm>
              <a:off x="4887569" y="4785736"/>
              <a:ext cx="171912" cy="189461"/>
            </a:xfrm>
            <a:custGeom>
              <a:avLst/>
              <a:gdLst/>
              <a:ahLst/>
              <a:cxnLst/>
              <a:rect l="l" t="t" r="r" b="b"/>
              <a:pathLst>
                <a:path w="13764" h="15169" extrusionOk="0">
                  <a:moveTo>
                    <a:pt x="0" y="0"/>
                  </a:moveTo>
                  <a:cubicBezTo>
                    <a:pt x="0" y="250"/>
                    <a:pt x="12" y="500"/>
                    <a:pt x="24" y="738"/>
                  </a:cubicBezTo>
                  <a:lnTo>
                    <a:pt x="13037" y="15073"/>
                  </a:lnTo>
                  <a:cubicBezTo>
                    <a:pt x="13276" y="15109"/>
                    <a:pt x="13526" y="15133"/>
                    <a:pt x="13764" y="1516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87" name="Google Shape;87;p14"/>
            <p:cNvSpPr/>
            <p:nvPr/>
          </p:nvSpPr>
          <p:spPr>
            <a:xfrm>
              <a:off x="4889942" y="4815175"/>
              <a:ext cx="140537" cy="154963"/>
            </a:xfrm>
            <a:custGeom>
              <a:avLst/>
              <a:gdLst/>
              <a:ahLst/>
              <a:cxnLst/>
              <a:rect l="l" t="t" r="r" b="b"/>
              <a:pathLst>
                <a:path w="11252" h="12407" extrusionOk="0">
                  <a:moveTo>
                    <a:pt x="1" y="1"/>
                  </a:moveTo>
                  <a:cubicBezTo>
                    <a:pt x="48" y="310"/>
                    <a:pt x="108" y="608"/>
                    <a:pt x="167" y="905"/>
                  </a:cubicBezTo>
                  <a:lnTo>
                    <a:pt x="10371" y="12145"/>
                  </a:lnTo>
                  <a:cubicBezTo>
                    <a:pt x="10669" y="12240"/>
                    <a:pt x="10954" y="12323"/>
                    <a:pt x="11252" y="12407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4899909" y="4852945"/>
              <a:ext cx="93987" cy="103517"/>
            </a:xfrm>
            <a:custGeom>
              <a:avLst/>
              <a:gdLst/>
              <a:ahLst/>
              <a:cxnLst/>
              <a:rect l="l" t="t" r="r" b="b"/>
              <a:pathLst>
                <a:path w="7525" h="8288" extrusionOk="0">
                  <a:moveTo>
                    <a:pt x="0" y="1"/>
                  </a:moveTo>
                  <a:lnTo>
                    <a:pt x="0" y="1"/>
                  </a:lnTo>
                  <a:cubicBezTo>
                    <a:pt x="179" y="477"/>
                    <a:pt x="381" y="929"/>
                    <a:pt x="607" y="1382"/>
                  </a:cubicBezTo>
                  <a:lnTo>
                    <a:pt x="6203" y="7549"/>
                  </a:lnTo>
                  <a:cubicBezTo>
                    <a:pt x="6632" y="7823"/>
                    <a:pt x="7073" y="8061"/>
                    <a:pt x="7525" y="8287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5"/>
                </a:solidFill>
              </a:endParaRPr>
            </a:p>
          </p:txBody>
        </p:sp>
      </p:grpSp>
      <p:sp>
        <p:nvSpPr>
          <p:cNvPr id="89" name="Google Shape;89;p14"/>
          <p:cNvSpPr txBox="1">
            <a:spLocks noGrp="1"/>
          </p:cNvSpPr>
          <p:nvPr>
            <p:ph type="title"/>
          </p:nvPr>
        </p:nvSpPr>
        <p:spPr>
          <a:xfrm>
            <a:off x="936400" y="806967"/>
            <a:ext cx="10344400" cy="5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883055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">
  <p:cSld name="Title and four columns 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>
            <a:spLocks noGrp="1"/>
          </p:cNvSpPr>
          <p:nvPr>
            <p:ph type="ctrTitle"/>
          </p:nvPr>
        </p:nvSpPr>
        <p:spPr>
          <a:xfrm>
            <a:off x="2807849" y="2436767"/>
            <a:ext cx="2429200" cy="54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1"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  <p:sp>
        <p:nvSpPr>
          <p:cNvPr id="100" name="Google Shape;100;p16"/>
          <p:cNvSpPr txBox="1">
            <a:spLocks noGrp="1"/>
          </p:cNvSpPr>
          <p:nvPr>
            <p:ph type="subTitle" idx="1"/>
          </p:nvPr>
        </p:nvSpPr>
        <p:spPr>
          <a:xfrm>
            <a:off x="2539049" y="2855184"/>
            <a:ext cx="2966800" cy="7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01" name="Google Shape;101;p16"/>
          <p:cNvSpPr txBox="1">
            <a:spLocks noGrp="1"/>
          </p:cNvSpPr>
          <p:nvPr>
            <p:ph type="ctrTitle" idx="2"/>
          </p:nvPr>
        </p:nvSpPr>
        <p:spPr>
          <a:xfrm>
            <a:off x="6853351" y="2436767"/>
            <a:ext cx="2429200" cy="54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1"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subTitle" idx="3"/>
          </p:nvPr>
        </p:nvSpPr>
        <p:spPr>
          <a:xfrm>
            <a:off x="6584551" y="2855184"/>
            <a:ext cx="2966800" cy="7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ctrTitle" idx="4"/>
          </p:nvPr>
        </p:nvSpPr>
        <p:spPr>
          <a:xfrm>
            <a:off x="2807849" y="4504851"/>
            <a:ext cx="2429200" cy="54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1"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subTitle" idx="5"/>
          </p:nvPr>
        </p:nvSpPr>
        <p:spPr>
          <a:xfrm>
            <a:off x="2539049" y="4931304"/>
            <a:ext cx="2966800" cy="7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ctrTitle" idx="6"/>
          </p:nvPr>
        </p:nvSpPr>
        <p:spPr>
          <a:xfrm>
            <a:off x="6853351" y="4504851"/>
            <a:ext cx="2429200" cy="54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1"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/>
              <a:buNone/>
              <a:defRPr sz="2667" b="0">
                <a:solidFill>
                  <a:srgbClr val="41294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  <p:sp>
        <p:nvSpPr>
          <p:cNvPr id="106" name="Google Shape;106;p16"/>
          <p:cNvSpPr txBox="1">
            <a:spLocks noGrp="1"/>
          </p:cNvSpPr>
          <p:nvPr>
            <p:ph type="subTitle" idx="7"/>
          </p:nvPr>
        </p:nvSpPr>
        <p:spPr>
          <a:xfrm>
            <a:off x="6584551" y="4931304"/>
            <a:ext cx="2966800" cy="7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07" name="Google Shape;107;p16"/>
          <p:cNvSpPr txBox="1">
            <a:spLocks noGrp="1"/>
          </p:cNvSpPr>
          <p:nvPr>
            <p:ph type="title" idx="8"/>
          </p:nvPr>
        </p:nvSpPr>
        <p:spPr>
          <a:xfrm>
            <a:off x="936400" y="806967"/>
            <a:ext cx="10344400" cy="5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08" name="Google Shape;108;p16"/>
          <p:cNvSpPr txBox="1">
            <a:spLocks noGrp="1"/>
          </p:cNvSpPr>
          <p:nvPr>
            <p:ph type="title" idx="9" hasCustomPrompt="1"/>
          </p:nvPr>
        </p:nvSpPr>
        <p:spPr>
          <a:xfrm>
            <a:off x="3441449" y="1903567"/>
            <a:ext cx="1162000" cy="5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9" name="Google Shape;109;p16"/>
          <p:cNvSpPr txBox="1">
            <a:spLocks noGrp="1"/>
          </p:cNvSpPr>
          <p:nvPr>
            <p:ph type="title" idx="13" hasCustomPrompt="1"/>
          </p:nvPr>
        </p:nvSpPr>
        <p:spPr>
          <a:xfrm>
            <a:off x="3441449" y="3968767"/>
            <a:ext cx="1162000" cy="5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0" name="Google Shape;110;p16"/>
          <p:cNvSpPr txBox="1">
            <a:spLocks noGrp="1"/>
          </p:cNvSpPr>
          <p:nvPr>
            <p:ph type="title" idx="14" hasCustomPrompt="1"/>
          </p:nvPr>
        </p:nvSpPr>
        <p:spPr>
          <a:xfrm>
            <a:off x="7486951" y="1903567"/>
            <a:ext cx="1162000" cy="5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1" name="Google Shape;111;p16"/>
          <p:cNvSpPr txBox="1">
            <a:spLocks noGrp="1"/>
          </p:cNvSpPr>
          <p:nvPr>
            <p:ph type="title" idx="15" hasCustomPrompt="1"/>
          </p:nvPr>
        </p:nvSpPr>
        <p:spPr>
          <a:xfrm>
            <a:off x="7486951" y="3968767"/>
            <a:ext cx="1162000" cy="5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9320252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1_Title only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>
            <a:spLocks noGrp="1"/>
          </p:cNvSpPr>
          <p:nvPr>
            <p:ph type="title"/>
          </p:nvPr>
        </p:nvSpPr>
        <p:spPr>
          <a:xfrm>
            <a:off x="954533" y="807531"/>
            <a:ext cx="1069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b="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886531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>
            <a:spLocks noGrp="1"/>
          </p:cNvSpPr>
          <p:nvPr>
            <p:ph type="body" idx="1"/>
          </p:nvPr>
        </p:nvSpPr>
        <p:spPr>
          <a:xfrm rot="-367551">
            <a:off x="6383725" y="3353297"/>
            <a:ext cx="3459756" cy="15154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algn="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/>
            </a:lvl9pPr>
          </a:lstStyle>
          <a:p>
            <a:endParaRPr/>
          </a:p>
        </p:txBody>
      </p:sp>
      <p:sp>
        <p:nvSpPr>
          <p:cNvPr id="119" name="Google Shape;119;p19"/>
          <p:cNvSpPr txBox="1">
            <a:spLocks noGrp="1"/>
          </p:cNvSpPr>
          <p:nvPr>
            <p:ph type="title"/>
          </p:nvPr>
        </p:nvSpPr>
        <p:spPr>
          <a:xfrm rot="-367475">
            <a:off x="6324874" y="2706023"/>
            <a:ext cx="3404231" cy="6774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897359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0"/>
          <p:cNvSpPr txBox="1">
            <a:spLocks noGrp="1"/>
          </p:cNvSpPr>
          <p:nvPr>
            <p:ph type="title"/>
          </p:nvPr>
        </p:nvSpPr>
        <p:spPr>
          <a:xfrm>
            <a:off x="936400" y="806967"/>
            <a:ext cx="5704400" cy="5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2" name="Google Shape;122;p20"/>
          <p:cNvSpPr txBox="1">
            <a:spLocks noGrp="1"/>
          </p:cNvSpPr>
          <p:nvPr>
            <p:ph type="body" idx="1"/>
          </p:nvPr>
        </p:nvSpPr>
        <p:spPr>
          <a:xfrm>
            <a:off x="6600800" y="1944133"/>
            <a:ext cx="3958800" cy="38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1400"/>
              <a:buFont typeface="Montserrat"/>
              <a:buChar char="●"/>
              <a:defRPr/>
            </a:lvl1pPr>
            <a:lvl2pPr marL="1219170" lvl="1" indent="-42332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/>
            </a:lvl2pPr>
            <a:lvl3pPr marL="1828754" lvl="2" indent="-42332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/>
            </a:lvl3pPr>
            <a:lvl4pPr marL="2438339" lvl="3" indent="-42332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/>
            </a:lvl4pPr>
            <a:lvl5pPr marL="3047924" lvl="4" indent="-42332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/>
            </a:lvl5pPr>
            <a:lvl6pPr marL="3657509" lvl="5" indent="-42332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/>
            </a:lvl6pPr>
            <a:lvl7pPr marL="4267093" lvl="6" indent="-42332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/>
            </a:lvl7pPr>
            <a:lvl8pPr marL="4876678" lvl="7" indent="-42332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/>
            </a:lvl8pPr>
            <a:lvl9pPr marL="5486263" lvl="8" indent="-42332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927204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>
            <a:spLocks noGrp="1"/>
          </p:cNvSpPr>
          <p:nvPr>
            <p:ph type="title"/>
          </p:nvPr>
        </p:nvSpPr>
        <p:spPr>
          <a:xfrm flipH="1">
            <a:off x="791583" y="769067"/>
            <a:ext cx="10344400" cy="5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5" name="Google Shape;125;p21"/>
          <p:cNvSpPr txBox="1">
            <a:spLocks noGrp="1"/>
          </p:cNvSpPr>
          <p:nvPr>
            <p:ph type="body" idx="1"/>
          </p:nvPr>
        </p:nvSpPr>
        <p:spPr>
          <a:xfrm flipH="1">
            <a:off x="4498399" y="2521733"/>
            <a:ext cx="6288400" cy="31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AutoNum type="arabicPeriod"/>
              <a:defRPr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90422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>
            <a:spLocks noGrp="1"/>
          </p:cNvSpPr>
          <p:nvPr>
            <p:ph type="ctrTitle"/>
          </p:nvPr>
        </p:nvSpPr>
        <p:spPr>
          <a:xfrm rot="-665216">
            <a:off x="915997" y="2742513"/>
            <a:ext cx="5260580" cy="127539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28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35" name="Google Shape;135;p23"/>
          <p:cNvSpPr txBox="1">
            <a:spLocks noGrp="1"/>
          </p:cNvSpPr>
          <p:nvPr>
            <p:ph type="body" idx="1"/>
          </p:nvPr>
        </p:nvSpPr>
        <p:spPr>
          <a:xfrm>
            <a:off x="6360000" y="2564367"/>
            <a:ext cx="4566800" cy="12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6" name="Google Shape;136;p23"/>
          <p:cNvSpPr txBox="1"/>
          <p:nvPr/>
        </p:nvSpPr>
        <p:spPr>
          <a:xfrm>
            <a:off x="6585600" y="4051100"/>
            <a:ext cx="4115600" cy="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67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CREDITS: This presentation template was created by </a:t>
            </a:r>
            <a:r>
              <a:rPr lang="en" sz="1467">
                <a:solidFill>
                  <a:schemeClr val="dk1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467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including icons by </a:t>
            </a:r>
            <a:r>
              <a:rPr lang="en" sz="1467">
                <a:solidFill>
                  <a:schemeClr val="dk1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467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infographics &amp; images by </a:t>
            </a:r>
            <a:r>
              <a:rPr lang="en" sz="1467">
                <a:solidFill>
                  <a:schemeClr val="dk1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467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sz="1467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7" name="Google Shape;137;p23"/>
          <p:cNvSpPr txBox="1">
            <a:spLocks noGrp="1"/>
          </p:cNvSpPr>
          <p:nvPr>
            <p:ph type="subTitle" idx="2"/>
          </p:nvPr>
        </p:nvSpPr>
        <p:spPr>
          <a:xfrm>
            <a:off x="6680200" y="4802733"/>
            <a:ext cx="3926400" cy="5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1467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159758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03565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CA0E9-8E23-4710-9DEB-7FDAE5052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376D2-40AB-4A52-A414-AFBE56D57E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723594-4931-4D2A-B2A7-5BFACEF4A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4C7B33-973D-43C2-8D47-93B89D667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0A7D1E-0FD0-4AD5-87FB-DFF9DCE9D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4E6C9DA-08E5-4F48-93D8-C24723FDA35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301538" y="4252913"/>
            <a:ext cx="914400" cy="9144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4981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8559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9837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0967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2550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9189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330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212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9405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2011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882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3260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82505" y="108235"/>
            <a:ext cx="4097612" cy="10348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19416" y="6502009"/>
            <a:ext cx="12192000" cy="353756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2131309" y="131270"/>
            <a:ext cx="9552544" cy="757797"/>
          </a:xfrm>
          <a:prstGeom prst="rect">
            <a:avLst/>
          </a:prstGeom>
        </p:spPr>
        <p:txBody>
          <a:bodyPr/>
          <a:lstStyle>
            <a:lvl1pPr>
              <a:defRPr sz="4265" b="1">
                <a:solidFill>
                  <a:schemeClr val="accent1">
                    <a:lumMod val="50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defRPr>
            </a:lvl1pPr>
          </a:lstStyle>
          <a:p>
            <a:r>
              <a:rPr lang="zh-CN" altLang="en-US" dirty="0"/>
              <a:t>单击此处编辑母版标题</a:t>
            </a:r>
          </a:p>
        </p:txBody>
      </p:sp>
    </p:spTree>
    <p:extLst>
      <p:ext uri="{BB962C8B-B14F-4D97-AF65-F5344CB8AC3E}">
        <p14:creationId xmlns:p14="http://schemas.microsoft.com/office/powerpoint/2010/main" val="8372554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8928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CA0E9-8E23-4710-9DEB-7FDAE5052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376D2-40AB-4A52-A414-AFBE56D57E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723594-4931-4D2A-B2A7-5BFACEF4A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4C7B33-973D-43C2-8D47-93B89D667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0A7D1E-0FD0-4AD5-87FB-DFF9DCE9D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4E6C9DA-08E5-4F48-93D8-C24723FDA35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301539" y="4252913"/>
            <a:ext cx="914400" cy="9144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8412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CA0E9-8E23-4710-9DEB-7FDAE5052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376D2-40AB-4A52-A414-AFBE56D57E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723594-4931-4D2A-B2A7-5BFACEF4A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4C7B33-973D-43C2-8D47-93B89D667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0A7D1E-0FD0-4AD5-87FB-DFF9DCE9D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4E6C9DA-08E5-4F48-93D8-C24723FDA35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301539" y="4252913"/>
            <a:ext cx="914400" cy="9144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4749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CA0E9-8E23-4710-9DEB-7FDAE5052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376D2-40AB-4A52-A414-AFBE56D57E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723594-4931-4D2A-B2A7-5BFACEF4A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4C7B33-973D-43C2-8D47-93B89D667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0A7D1E-0FD0-4AD5-87FB-DFF9DCE9D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4E6C9DA-08E5-4F48-93D8-C24723FDA35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301539" y="4252913"/>
            <a:ext cx="914400" cy="9144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7552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601E7-762F-45E6-8B58-31C17C69E2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9BE333-95ED-4584-BC4E-845D7BD7B3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D76984-4F2E-44DB-AE65-F110C01BA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5ECD58-8C0A-4698-A2C3-9B7434310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3C4471-88EB-4AE1-83CB-2445AE361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2541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CA0E9-8E23-4710-9DEB-7FDAE5052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376D2-40AB-4A52-A414-AFBE56D57E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723594-4931-4D2A-B2A7-5BFACEF4A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4C7B33-973D-43C2-8D47-93B89D667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0A7D1E-0FD0-4AD5-87FB-DFF9DCE9D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4E6C9DA-08E5-4F48-93D8-C24723FDA35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301538" y="4252913"/>
            <a:ext cx="914400" cy="9144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7691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53666-AB8D-49A5-8623-E372005AA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65B795-206B-4786-B209-AAD665CF7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016FDD-CC86-45E4-9B29-0D54A74E0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18E68-D1E7-433A-BD53-95FAF3DC9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C16C1-F733-4DF0-9794-AE7344AF9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483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0D857-E7B4-4472-8EB8-1A338559E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B204CD-14D4-404D-B5EE-67F762521E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3DE0AD-84BA-4E40-9DF6-E43E055586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710AFC-A5C4-45D4-86BF-E28313E44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6FE43C-83A3-4982-B7F0-BEFCFB97E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9E3498-E10D-40E5-88DA-12FD44519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928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6F7F7-EE74-4611-8000-87923408B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413169-A3F3-47BD-B2FA-042033A34F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56B193-79C7-4722-8DA3-ACE1A8B305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53DE29-EE93-4191-9F42-74DE4CB1E2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82D6FA-891F-4D4A-8920-920C62519F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CE7172-008F-4F5E-AFD2-7FE711B6B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C3DDF5-F367-4D8C-ABC6-11F8E27F6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7016BB-3963-4829-B5A4-24CA452E7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0962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E494F-35B5-4B4E-8ECE-658E0E753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3A139D-4D14-443C-AA0D-F8D0D2795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227643-10D7-45C3-9C5F-C64095844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E4AE86-F748-4551-8C02-0168DE1C4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0044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98576D-6B04-47E5-AF1E-70795EB29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F3A05B-B1CB-40A9-BFF6-2266632AB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AA6B00-C1AB-4787-826F-66357063B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5565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8D28C-8C36-4D1B-9C3F-54F266A7B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8EAA3D-DAB0-4027-AC69-450FE1663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77C1E3-CE04-4CA8-931B-452AC56769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0FB981-7A00-4033-B381-BF7280907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DB7B4F-57FC-4DBE-AF42-7D381AB31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C19A5C-EBEE-4ADC-8319-A3FEC5EF8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0162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690DB-D7C0-4368-A5F3-46CAD931D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1F45DA-0571-4FB6-938E-E6354720ED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99ADF1-FBDA-4A10-9C83-3E90A5197B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F54321-FD72-4D7E-B5B4-611EF0E6C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832354-40ED-47AC-B8A8-654D12B78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C8955C-8139-4751-B4C4-B073BCA37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7306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A1991-BDD5-4B73-AA41-BEAB4A8E8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E0CE0A-DFAD-44AA-A36E-70E6CD05F6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410A4C-DAFF-49CA-814F-A5C4A59E9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6A3271-A398-4EA0-9CF9-22FCC912A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0CF69B-4457-4D46-B91E-2D29E9C42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5843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AFB5CE-2927-4339-96C6-B0CA643A9D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CC79DA-6340-415A-98D7-8F437A8A7D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67E96D-5EAB-4E3D-BB15-E777D2FAD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982476-F244-4C2E-AF5D-176ABA91E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8FC74-74CE-4B1D-B5C9-6692831A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4173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2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10833" y="800767"/>
            <a:ext cx="9144000" cy="7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73667" y="3662900"/>
            <a:ext cx="9776000" cy="23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952548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6" r:id="rId13"/>
    <p:sldLayoutId id="2147483678" r:id="rId14"/>
    <p:sldLayoutId id="2147483679" r:id="rId15"/>
    <p:sldLayoutId id="2147483680" r:id="rId16"/>
    <p:sldLayoutId id="2147483681" r:id="rId17"/>
    <p:sldLayoutId id="2147483683" r:id="rId18"/>
    <p:sldLayoutId id="2147483684" r:id="rId19"/>
    <p:sldLayoutId id="2147483699" r:id="rId20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83328-5D9C-4CDA-A4B0-8F0932BA2C1A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936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8" r:id="rId12"/>
    <p:sldLayoutId id="2147483712" r:id="rId13"/>
    <p:sldLayoutId id="2147483713" r:id="rId14"/>
    <p:sldLayoutId id="2147483714" r:id="rId15"/>
    <p:sldLayoutId id="2147483715" r:id="rId16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58094B-D982-4979-9D09-0514A2EB4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00596A-5F20-42F3-8E5A-06FCE2643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F556BD-6EA3-461C-B49E-3165F010D1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39D9B-1707-4BC2-A8DF-A9A95A2D1DDF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976534-EC0A-4026-9DC6-ECA9AAC316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546D3-51C1-4558-9DB5-F30D895E45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flower, plant, bouquet&#10;&#10;Description automatically generated">
            <a:extLst>
              <a:ext uri="{FF2B5EF4-FFF2-40B4-BE49-F238E27FC236}">
                <a16:creationId xmlns:a16="http://schemas.microsoft.com/office/drawing/2014/main" id="{5F38E2F2-3DC8-4D85-840C-71EEE58CC53E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1654" y="-14085"/>
            <a:ext cx="1223705" cy="1041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64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6.png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Relationship Id="rId9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6" Type="http://schemas.microsoft.com/office/2007/relationships/hdphoto" Target="../media/hdphoto1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3.jpe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8.png"/><Relationship Id="rId17" Type="http://schemas.microsoft.com/office/2007/relationships/hdphoto" Target="../media/hdphoto1.wdp"/><Relationship Id="rId2" Type="http://schemas.openxmlformats.org/officeDocument/2006/relationships/audio" Target="../media/media1.mp3"/><Relationship Id="rId16" Type="http://schemas.openxmlformats.org/officeDocument/2006/relationships/image" Target="../media/image15.png"/><Relationship Id="rId1" Type="http://schemas.microsoft.com/office/2007/relationships/media" Target="../media/media1.mp3"/><Relationship Id="rId6" Type="http://schemas.microsoft.com/office/2007/relationships/media" Target="../media/media3.mp3"/><Relationship Id="rId11" Type="http://schemas.openxmlformats.org/officeDocument/2006/relationships/image" Target="../media/image17.png"/><Relationship Id="rId5" Type="http://schemas.openxmlformats.org/officeDocument/2006/relationships/audio" Target="NULL" TargetMode="External"/><Relationship Id="rId15" Type="http://schemas.microsoft.com/office/2007/relationships/hdphoto" Target="../media/hdphoto2.wdp"/><Relationship Id="rId10" Type="http://schemas.openxmlformats.org/officeDocument/2006/relationships/image" Target="../media/image16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5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microsoft.com/office/2007/relationships/hdphoto" Target="../media/hdphoto3.wdp"/><Relationship Id="rId2" Type="http://schemas.openxmlformats.org/officeDocument/2006/relationships/audio" Target="../media/media1.mp3"/><Relationship Id="rId16" Type="http://schemas.openxmlformats.org/officeDocument/2006/relationships/image" Target="../media/image18.png"/><Relationship Id="rId1" Type="http://schemas.microsoft.com/office/2007/relationships/media" Target="../media/media1.mp3"/><Relationship Id="rId6" Type="http://schemas.microsoft.com/office/2007/relationships/media" Target="../media/media3.mp3"/><Relationship Id="rId11" Type="http://schemas.openxmlformats.org/officeDocument/2006/relationships/image" Target="../media/image21.png"/><Relationship Id="rId5" Type="http://schemas.openxmlformats.org/officeDocument/2006/relationships/audio" Target="NULL" TargetMode="External"/><Relationship Id="rId15" Type="http://schemas.openxmlformats.org/officeDocument/2006/relationships/image" Target="../media/image17.png"/><Relationship Id="rId10" Type="http://schemas.openxmlformats.org/officeDocument/2006/relationships/image" Target="../media/image20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2.xml"/><Relationship Id="rId1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3.jpe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8.png"/><Relationship Id="rId17" Type="http://schemas.microsoft.com/office/2007/relationships/hdphoto" Target="../media/hdphoto1.wdp"/><Relationship Id="rId2" Type="http://schemas.openxmlformats.org/officeDocument/2006/relationships/audio" Target="../media/media1.mp3"/><Relationship Id="rId16" Type="http://schemas.openxmlformats.org/officeDocument/2006/relationships/image" Target="../media/image15.png"/><Relationship Id="rId1" Type="http://schemas.microsoft.com/office/2007/relationships/media" Target="../media/media1.mp3"/><Relationship Id="rId6" Type="http://schemas.microsoft.com/office/2007/relationships/media" Target="../media/media3.mp3"/><Relationship Id="rId11" Type="http://schemas.openxmlformats.org/officeDocument/2006/relationships/image" Target="../media/image17.png"/><Relationship Id="rId5" Type="http://schemas.openxmlformats.org/officeDocument/2006/relationships/audio" Target="NULL" TargetMode="External"/><Relationship Id="rId15" Type="http://schemas.microsoft.com/office/2007/relationships/hdphoto" Target="../media/hdphoto4.wdp"/><Relationship Id="rId10" Type="http://schemas.openxmlformats.org/officeDocument/2006/relationships/image" Target="../media/image22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audio" Target="NULL" TargetMode="External"/><Relationship Id="rId7" Type="http://schemas.openxmlformats.org/officeDocument/2006/relationships/image" Target="../media/image18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3.jpeg"/><Relationship Id="rId5" Type="http://schemas.openxmlformats.org/officeDocument/2006/relationships/slideLayout" Target="../slideLayouts/slideLayout22.xml"/><Relationship Id="rId10" Type="http://schemas.microsoft.com/office/2007/relationships/hdphoto" Target="../media/hdphoto1.wdp"/><Relationship Id="rId4" Type="http://schemas.microsoft.com/office/2007/relationships/media" Target="../media/media3.mp3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6.png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33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tags" Target="../tags/tag5.xml"/><Relationship Id="rId7" Type="http://schemas.openxmlformats.org/officeDocument/2006/relationships/image" Target="../media/image32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36.png"/><Relationship Id="rId5" Type="http://schemas.openxmlformats.org/officeDocument/2006/relationships/slideLayout" Target="../slideLayouts/slideLayout33.xml"/><Relationship Id="rId10" Type="http://schemas.openxmlformats.org/officeDocument/2006/relationships/image" Target="../media/image33.png"/><Relationship Id="rId4" Type="http://schemas.openxmlformats.org/officeDocument/2006/relationships/tags" Target="../tags/tag6.xml"/><Relationship Id="rId9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3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35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tags" Target="../tags/tag9.xml"/><Relationship Id="rId7" Type="http://schemas.openxmlformats.org/officeDocument/2006/relationships/image" Target="../media/image32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36.png"/><Relationship Id="rId5" Type="http://schemas.openxmlformats.org/officeDocument/2006/relationships/slideLayout" Target="../slideLayouts/slideLayout33.xml"/><Relationship Id="rId10" Type="http://schemas.openxmlformats.org/officeDocument/2006/relationships/image" Target="../media/image33.png"/><Relationship Id="rId4" Type="http://schemas.openxmlformats.org/officeDocument/2006/relationships/tags" Target="../tags/tag10.xml"/><Relationship Id="rId9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8.pn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45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46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3997309" y="3953841"/>
            <a:ext cx="1716041" cy="1716041"/>
          </a:xfrm>
          <a:prstGeom prst="ellipse">
            <a:avLst/>
          </a:prstGeom>
          <a:solidFill>
            <a:schemeClr val="accent4">
              <a:lumMod val="40000"/>
              <a:lumOff val="6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algn="ctr" defTabSz="913108">
              <a:defRPr/>
            </a:pPr>
            <a:endParaRPr lang="zh-CN" altLang="en-US" sz="1425">
              <a:solidFill>
                <a:srgbClr val="FFFFFF"/>
              </a:solidFill>
              <a:latin typeface="Times New Roman" panose="02020603050405020304" pitchFamily="18" charset="0"/>
              <a:ea typeface="Arial-Rounded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574081" y="4091426"/>
            <a:ext cx="1578457" cy="1578457"/>
          </a:xfrm>
          <a:prstGeom prst="ellipse">
            <a:avLst/>
          </a:prstGeom>
          <a:noFill/>
          <a:ln w="38100">
            <a:solidFill>
              <a:srgbClr val="F7E3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algn="ctr" defTabSz="913108">
              <a:defRPr/>
            </a:pPr>
            <a:endParaRPr lang="zh-CN" altLang="en-US" sz="1425">
              <a:solidFill>
                <a:srgbClr val="FFFFFF"/>
              </a:solidFill>
              <a:latin typeface="Times New Roman" panose="02020603050405020304" pitchFamily="18" charset="0"/>
              <a:ea typeface="Arial-Rounded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9355121" y="2879777"/>
            <a:ext cx="1211607" cy="1211607"/>
          </a:xfrm>
          <a:prstGeom prst="ellipse">
            <a:avLst/>
          </a:prstGeom>
          <a:solidFill>
            <a:schemeClr val="accent4">
              <a:lumMod val="40000"/>
              <a:lumOff val="6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algn="ctr" defTabSz="913108">
              <a:defRPr/>
            </a:pPr>
            <a:endParaRPr lang="zh-CN" altLang="en-US" sz="1425">
              <a:solidFill>
                <a:srgbClr val="FFFFFF"/>
              </a:solidFill>
              <a:latin typeface="Times New Roman" panose="02020603050405020304" pitchFamily="18" charset="0"/>
              <a:ea typeface="Arial-Rounded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9039516" y="3259315"/>
            <a:ext cx="1239357" cy="1239357"/>
          </a:xfrm>
          <a:prstGeom prst="ellipse">
            <a:avLst/>
          </a:prstGeom>
          <a:noFill/>
          <a:ln w="38100">
            <a:solidFill>
              <a:srgbClr val="F7E3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algn="ctr" defTabSz="913108">
              <a:defRPr/>
            </a:pPr>
            <a:endParaRPr lang="zh-CN" altLang="en-US" sz="1425">
              <a:solidFill>
                <a:srgbClr val="FFFFFF"/>
              </a:solidFill>
              <a:latin typeface="Times New Roman" panose="02020603050405020304" pitchFamily="18" charset="0"/>
              <a:ea typeface="Arial-Rounded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06" t="-1143" r="26891" b="81649"/>
          <a:stretch>
            <a:fillRect/>
          </a:stretch>
        </p:blipFill>
        <p:spPr>
          <a:xfrm>
            <a:off x="8587645" y="810850"/>
            <a:ext cx="1759996" cy="734428"/>
          </a:xfrm>
          <a:prstGeom prst="rect">
            <a:avLst/>
          </a:prstGeom>
        </p:spPr>
      </p:pic>
      <p:sp>
        <p:nvSpPr>
          <p:cNvPr id="22" name="椭圆 21"/>
          <p:cNvSpPr/>
          <p:nvPr/>
        </p:nvSpPr>
        <p:spPr>
          <a:xfrm>
            <a:off x="1216617" y="598108"/>
            <a:ext cx="887648" cy="887648"/>
          </a:xfrm>
          <a:prstGeom prst="ellipse">
            <a:avLst/>
          </a:prstGeom>
          <a:solidFill>
            <a:srgbClr val="A5C0A4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algn="ctr" defTabSz="913108">
              <a:defRPr/>
            </a:pPr>
            <a:endParaRPr lang="zh-CN" altLang="en-US" sz="1425">
              <a:solidFill>
                <a:srgbClr val="FFFFFF"/>
              </a:solidFill>
              <a:latin typeface="Times New Roman" panose="02020603050405020304" pitchFamily="18" charset="0"/>
              <a:ea typeface="Arial-Rounded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1660442" y="1216687"/>
            <a:ext cx="538143" cy="538143"/>
          </a:xfrm>
          <a:prstGeom prst="ellipse">
            <a:avLst/>
          </a:prstGeom>
          <a:solidFill>
            <a:srgbClr val="F7E3AD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algn="ctr" defTabSz="913108">
              <a:defRPr/>
            </a:pPr>
            <a:endParaRPr lang="zh-CN" altLang="en-US" sz="1425">
              <a:solidFill>
                <a:srgbClr val="FFFFFF"/>
              </a:solidFill>
              <a:latin typeface="Times New Roman" panose="02020603050405020304" pitchFamily="18" charset="0"/>
              <a:ea typeface="Arial-Rounded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99754" y="2242208"/>
            <a:ext cx="10706791" cy="2777637"/>
          </a:xfrm>
          <a:prstGeom prst="rect">
            <a:avLst/>
          </a:prstGeom>
          <a:noFill/>
        </p:spPr>
        <p:txBody>
          <a:bodyPr wrap="square" lIns="68496" tIns="34267" rIns="68496" bIns="34267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defTabSz="913108">
              <a:defRPr/>
            </a:pPr>
            <a:r>
              <a:rPr lang="en-US" sz="4400" b="1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604020202020204" pitchFamily="34" charset="0"/>
                <a:cs typeface="Times New Roman" panose="02020603050405020304" pitchFamily="18" charset="0"/>
              </a:rPr>
              <a:t>Khởi động</a:t>
            </a:r>
          </a:p>
          <a:p>
            <a:pPr algn="ctr" defTabSz="913108">
              <a:defRPr/>
            </a:pPr>
            <a:r>
              <a:rPr lang="en-US" sz="4400" b="1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604020202020204" pitchFamily="34" charset="0"/>
                <a:cs typeface="Times New Roman" panose="02020603050405020304" pitchFamily="18" charset="0"/>
              </a:rPr>
              <a:t>Nhảy bài “Aram sam sam”</a:t>
            </a:r>
          </a:p>
          <a:p>
            <a:pPr algn="ctr" defTabSz="913108">
              <a:defRPr/>
            </a:pPr>
            <a:endParaRPr lang="en-US" sz="4400" b="1">
              <a:solidFill>
                <a:srgbClr val="FF0000"/>
              </a:solidFill>
              <a:latin typeface="Times New Roman" panose="02020603050405020304" pitchFamily="18" charset="0"/>
              <a:ea typeface="Arial-Rounded" panose="020B0604020202020204" pitchFamily="34" charset="0"/>
              <a:cs typeface="Times New Roman" panose="02020603050405020304" pitchFamily="18" charset="0"/>
            </a:endParaRPr>
          </a:p>
          <a:p>
            <a:pPr algn="ctr" defTabSz="913108">
              <a:defRPr/>
            </a:pPr>
            <a:endParaRPr lang="en-US" sz="4400" b="1" dirty="0">
              <a:solidFill>
                <a:srgbClr val="FF0000"/>
              </a:solidFill>
              <a:latin typeface="Times New Roman" panose="02020603050405020304" pitchFamily="18" charset="0"/>
              <a:ea typeface="Arial-Rounded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00" y="-25400"/>
            <a:ext cx="11988800" cy="7706879"/>
          </a:xfrm>
          <a:prstGeom prst="rect">
            <a:avLst/>
          </a:prstGeom>
        </p:spPr>
      </p:pic>
      <p:pic>
        <p:nvPicPr>
          <p:cNvPr id="21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6852" y="1509713"/>
            <a:ext cx="7942501" cy="3981451"/>
          </a:xfrm>
          <a:prstGeom prst="rect">
            <a:avLst/>
          </a:prstGeom>
        </p:spPr>
      </p:pic>
      <p:pic>
        <p:nvPicPr>
          <p:cNvPr id="25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4132" y="995366"/>
            <a:ext cx="1911029" cy="2062609"/>
          </a:xfrm>
          <a:prstGeom prst="rect">
            <a:avLst/>
          </a:prstGeom>
        </p:spPr>
      </p:pic>
      <p:pic>
        <p:nvPicPr>
          <p:cNvPr id="26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6055" y="905905"/>
            <a:ext cx="1482495" cy="1830855"/>
          </a:xfrm>
          <a:prstGeom prst="rect">
            <a:avLst/>
          </a:prstGeom>
        </p:spPr>
      </p:pic>
      <p:pic>
        <p:nvPicPr>
          <p:cNvPr id="27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0142" y="4494850"/>
            <a:ext cx="6151721" cy="151066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813AAD2C-D71F-4D98-A875-94CFA863D87C}"/>
              </a:ext>
            </a:extLst>
          </p:cNvPr>
          <p:cNvSpPr txBox="1"/>
          <p:nvPr/>
        </p:nvSpPr>
        <p:spPr>
          <a:xfrm>
            <a:off x="3390223" y="1825080"/>
            <a:ext cx="6096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000" dirty="0">
              <a:latin typeface="VNI-Avo" pitchFamily="2" charset="0"/>
            </a:endParaRPr>
          </a:p>
        </p:txBody>
      </p:sp>
      <p:pic>
        <p:nvPicPr>
          <p:cNvPr id="29" name="Picture 6">
            <a:extLst>
              <a:ext uri="{FF2B5EF4-FFF2-40B4-BE49-F238E27FC236}">
                <a16:creationId xmlns:a16="http://schemas.microsoft.com/office/drawing/2014/main" id="{FBCBA27C-207A-45AD-90D3-19F137ED16E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4358" t="52233" r="16268" b="12199"/>
          <a:stretch/>
        </p:blipFill>
        <p:spPr>
          <a:xfrm>
            <a:off x="1718870" y="3353466"/>
            <a:ext cx="1528365" cy="155372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Rectangle 6"/>
          <p:cNvSpPr/>
          <p:nvPr/>
        </p:nvSpPr>
        <p:spPr>
          <a:xfrm>
            <a:off x="2554059" y="2158281"/>
            <a:ext cx="7587333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vi-VN" sz="6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K</a:t>
            </a:r>
            <a:r>
              <a:rPr lang="en-US" sz="6400" b="1" dirty="0" err="1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hởi</a:t>
            </a:r>
            <a:r>
              <a:rPr lang="en-US" sz="6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 </a:t>
            </a:r>
            <a:r>
              <a:rPr lang="en-US" sz="6400" b="1" dirty="0" err="1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động</a:t>
            </a:r>
            <a:r>
              <a:rPr lang="en-US" sz="6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6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“</a:t>
            </a:r>
            <a:r>
              <a:rPr lang="en-US" sz="6400" b="1" dirty="0" err="1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Xe</a:t>
            </a:r>
            <a:r>
              <a:rPr lang="en-US" sz="6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 bus </a:t>
            </a:r>
            <a:r>
              <a:rPr lang="en-US" sz="6400" b="1" dirty="0" err="1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yêu</a:t>
            </a:r>
            <a:r>
              <a:rPr lang="en-US" sz="6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 </a:t>
            </a:r>
            <a:r>
              <a:rPr lang="en-US" sz="6400" b="1" dirty="0" err="1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thương</a:t>
            </a:r>
            <a:r>
              <a:rPr lang="en-US" sz="6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68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3505200"/>
            <a:ext cx="12420600" cy="3327400"/>
          </a:xfrm>
          <a:prstGeom prst="rect">
            <a:avLst/>
          </a:prstGeom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24" r="-2133" b="21481"/>
          <a:stretch>
            <a:fillRect/>
          </a:stretch>
        </p:blipFill>
        <p:spPr bwMode="auto">
          <a:xfrm>
            <a:off x="-76200" y="97130"/>
            <a:ext cx="12725400" cy="4559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84066" l="0" r="100000">
                        <a14:foregroundMark x1="17692" y1="60989" x2="20110" y2="70000"/>
                        <a14:foregroundMark x1="77692" y1="60110" x2="81209" y2="69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18901" r="-2198" b="21978"/>
          <a:stretch>
            <a:fillRect/>
          </a:stretch>
        </p:blipFill>
        <p:spPr bwMode="auto">
          <a:xfrm>
            <a:off x="3965536" y="3472270"/>
            <a:ext cx="4489528" cy="3596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91998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355" b="25080"/>
          <a:stretch>
            <a:fillRect/>
          </a:stretch>
        </p:blipFill>
        <p:spPr bwMode="auto">
          <a:xfrm>
            <a:off x="0" y="3"/>
            <a:ext cx="12649200" cy="4571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812800" y="177800"/>
            <a:ext cx="11074400" cy="134778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prstClr val="black"/>
                </a:solidFill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Bài Cầu thủ dự bị đã học, có mấy đoạn?</a:t>
            </a:r>
          </a:p>
        </p:txBody>
      </p:sp>
      <p:sp>
        <p:nvSpPr>
          <p:cNvPr id="10" name="Rectangle 9"/>
          <p:cNvSpPr/>
          <p:nvPr/>
        </p:nvSpPr>
        <p:spPr>
          <a:xfrm>
            <a:off x="1941208" y="1685927"/>
            <a:ext cx="2821837" cy="67627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3" b="1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A. 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489933" y="1643062"/>
            <a:ext cx="3092467" cy="71913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867" b="1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C. 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65733" y="1685927"/>
            <a:ext cx="2711467" cy="67627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867" b="1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B. 3</a:t>
            </a:r>
          </a:p>
        </p:txBody>
      </p:sp>
      <p:pic>
        <p:nvPicPr>
          <p:cNvPr id="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2514600" y="114300"/>
            <a:ext cx="609600" cy="609600"/>
          </a:xfrm>
          <a:prstGeom prst="rect">
            <a:avLst/>
          </a:prstGeom>
        </p:spPr>
      </p:pic>
      <p:pic>
        <p:nvPicPr>
          <p:cNvPr id="1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2324100" y="1485900"/>
            <a:ext cx="609600" cy="609600"/>
          </a:xfrm>
          <a:prstGeom prst="rect">
            <a:avLst/>
          </a:prstGeom>
        </p:spPr>
      </p:pic>
      <p:pic>
        <p:nvPicPr>
          <p:cNvPr id="16" name="Bus Horn sound eff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4871379" y="7010400"/>
            <a:ext cx="609600" cy="609600"/>
          </a:xfrm>
          <a:prstGeom prst="rect">
            <a:avLst/>
          </a:prstGeom>
        </p:spPr>
      </p:pic>
      <p:pic>
        <p:nvPicPr>
          <p:cNvPr id="18" name="Bus Sound Effects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440" end="15675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4852328" y="1237288"/>
            <a:ext cx="609600" cy="609600"/>
          </a:xfrm>
          <a:prstGeom prst="rect">
            <a:avLst/>
          </a:prstGeom>
        </p:spPr>
      </p:pic>
      <p:pic>
        <p:nvPicPr>
          <p:cNvPr id="8" name="Am-thanh-tra-loi-dung-www_yeualo_com_cut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4953000" y="2819400"/>
            <a:ext cx="609600" cy="6096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4572002"/>
            <a:ext cx="12191999" cy="2285999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6267" r="942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805"/>
          <a:stretch>
            <a:fillRect/>
          </a:stretch>
        </p:blipFill>
        <p:spPr bwMode="auto">
          <a:xfrm>
            <a:off x="2362201" y="2362201"/>
            <a:ext cx="1830153" cy="2482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84066" l="0" r="100000">
                        <a14:foregroundMark x1="17692" y1="60989" x2="20110" y2="70000"/>
                        <a14:foregroundMark x1="77692" y1="60110" x2="81209" y2="69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18901" r="-2198" b="21978"/>
          <a:stretch>
            <a:fillRect/>
          </a:stretch>
        </p:blipFill>
        <p:spPr bwMode="auto">
          <a:xfrm>
            <a:off x="10287000" y="2362202"/>
            <a:ext cx="5486400" cy="4395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0872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3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48148E-6 L -0.68334 0.00324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67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902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37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500"/>
                            </p:stCondLst>
                            <p:childTnLst>
                              <p:par>
                                <p:cTn id="39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014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8333 0.00324 L -1.69166 0.01296 " pathEditMode="relative" rAng="0" ptsTypes="AA">
                                      <p:cBhvr>
                                        <p:cTn id="48" dur="6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417" y="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30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303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 bldLvl="0" animBg="1"/>
      <p:bldP spid="10" grpId="0" bldLvl="0" animBg="1"/>
      <p:bldP spid="11" grpId="0" bldLvl="0" animBg="1"/>
      <p:bldP spid="12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72"/>
          <a:stretch>
            <a:fillRect/>
          </a:stretch>
        </p:blipFill>
        <p:spPr bwMode="auto">
          <a:xfrm>
            <a:off x="0" y="2"/>
            <a:ext cx="12192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7395" l="6550" r="92652">
                        <a14:foregroundMark x1="30192" y1="95130" x2="43291" y2="87542"/>
                        <a14:foregroundMark x1="37220" y1="86070" x2="26198" y2="93318"/>
                        <a14:foregroundMark x1="61182" y1="86636" x2="73003" y2="94224"/>
                        <a14:foregroundMark x1="57987" y1="89921" x2="61661" y2="921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33601" y="3352801"/>
            <a:ext cx="2003681" cy="2292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3039692" y="82136"/>
            <a:ext cx="7010400" cy="160019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Câu chuyện kể về ai?</a:t>
            </a:r>
          </a:p>
        </p:txBody>
      </p:sp>
      <p:sp>
        <p:nvSpPr>
          <p:cNvPr id="10" name="Rectangle 9"/>
          <p:cNvSpPr/>
          <p:nvPr/>
        </p:nvSpPr>
        <p:spPr>
          <a:xfrm>
            <a:off x="516786" y="1756400"/>
            <a:ext cx="3656895" cy="16002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A. thỏ con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24981" y="1756400"/>
            <a:ext cx="2996620" cy="1505912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B. gấu con và các bạn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348003" y="1756400"/>
            <a:ext cx="3369415" cy="16002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C. thỏ con và các bạn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84066" l="0" r="100000">
                        <a14:foregroundMark x1="17692" y1="60989" x2="20110" y2="70000"/>
                        <a14:foregroundMark x1="77692" y1="60110" x2="81209" y2="69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18901" r="-2198" b="21978"/>
          <a:stretch>
            <a:fillRect/>
          </a:stretch>
        </p:blipFill>
        <p:spPr bwMode="auto">
          <a:xfrm>
            <a:off x="10287000" y="3733801"/>
            <a:ext cx="5486400" cy="3023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2514600" y="114300"/>
            <a:ext cx="609600" cy="609600"/>
          </a:xfrm>
          <a:prstGeom prst="rect">
            <a:avLst/>
          </a:prstGeom>
        </p:spPr>
      </p:pic>
      <p:pic>
        <p:nvPicPr>
          <p:cNvPr id="1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2324100" y="1485900"/>
            <a:ext cx="609600" cy="609600"/>
          </a:xfrm>
          <a:prstGeom prst="rect">
            <a:avLst/>
          </a:prstGeom>
        </p:spPr>
      </p:pic>
      <p:pic>
        <p:nvPicPr>
          <p:cNvPr id="16" name="Bus Horn sound eff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4871379" y="7010400"/>
            <a:ext cx="609600" cy="609600"/>
          </a:xfrm>
          <a:prstGeom prst="rect">
            <a:avLst/>
          </a:prstGeom>
        </p:spPr>
      </p:pic>
      <p:pic>
        <p:nvPicPr>
          <p:cNvPr id="18" name="Bus Sound Effects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440" end="1567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4852328" y="1237288"/>
            <a:ext cx="609600" cy="609600"/>
          </a:xfrm>
          <a:prstGeom prst="rect">
            <a:avLst/>
          </a:prstGeom>
        </p:spPr>
      </p:pic>
      <p:pic>
        <p:nvPicPr>
          <p:cNvPr id="8" name="Am-thanh-tra-loi-dung-www_yeualo_com_cut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4953000" y="2819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36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3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81481E-6 L -0.68333 0.00325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67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902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1.48148E-6 L 0.25 1.48148E-6 " pathEditMode="relative" rAng="0" ptsTypes="AA">
                                      <p:cBhvr>
                                        <p:cTn id="37" dur="3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500"/>
                            </p:stCondLst>
                            <p:childTnLst>
                              <p:par>
                                <p:cTn id="39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014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8333 0.00325 L -1.69167 0.01297 " pathEditMode="relative" rAng="0" ptsTypes="AA">
                                      <p:cBhvr>
                                        <p:cTn id="48" dur="6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417" y="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05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303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 bldLvl="0" animBg="1"/>
      <p:bldP spid="10" grpId="0" bldLvl="0" animBg="1"/>
      <p:bldP spid="11" grpId="0" bldLvl="0" animBg="1"/>
      <p:bldP spid="12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8" b="10145"/>
          <a:stretch>
            <a:fillRect/>
          </a:stretch>
        </p:blipFill>
        <p:spPr bwMode="auto">
          <a:xfrm>
            <a:off x="0" y="0"/>
            <a:ext cx="121920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689696" y="152402"/>
            <a:ext cx="10791104" cy="144779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prstClr val="black"/>
                </a:solidFill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Các bạn ấy đang chơi môn thể thao gì?</a:t>
            </a:r>
          </a:p>
        </p:txBody>
      </p:sp>
      <p:sp>
        <p:nvSpPr>
          <p:cNvPr id="10" name="Rectangle 9"/>
          <p:cNvSpPr/>
          <p:nvPr/>
        </p:nvSpPr>
        <p:spPr>
          <a:xfrm>
            <a:off x="8737601" y="1687737"/>
            <a:ext cx="3213465" cy="100602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C. cầu lông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4800" y="1657352"/>
            <a:ext cx="3251200" cy="1165673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A. bóng đá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962401" y="1649731"/>
            <a:ext cx="4394393" cy="11049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B. bóng chuyền</a:t>
            </a:r>
          </a:p>
        </p:txBody>
      </p:sp>
      <p:pic>
        <p:nvPicPr>
          <p:cNvPr id="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2514600" y="114300"/>
            <a:ext cx="609600" cy="609600"/>
          </a:xfrm>
          <a:prstGeom prst="rect">
            <a:avLst/>
          </a:prstGeom>
        </p:spPr>
      </p:pic>
      <p:pic>
        <p:nvPicPr>
          <p:cNvPr id="1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2324100" y="1485900"/>
            <a:ext cx="609600" cy="609600"/>
          </a:xfrm>
          <a:prstGeom prst="rect">
            <a:avLst/>
          </a:prstGeom>
        </p:spPr>
      </p:pic>
      <p:pic>
        <p:nvPicPr>
          <p:cNvPr id="16" name="Bus Horn sound eff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4871379" y="7010400"/>
            <a:ext cx="609600" cy="609600"/>
          </a:xfrm>
          <a:prstGeom prst="rect">
            <a:avLst/>
          </a:prstGeom>
        </p:spPr>
      </p:pic>
      <p:pic>
        <p:nvPicPr>
          <p:cNvPr id="18" name="Bus Sound Effects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440" end="15675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4852328" y="1237288"/>
            <a:ext cx="609600" cy="609600"/>
          </a:xfrm>
          <a:prstGeom prst="rect">
            <a:avLst/>
          </a:prstGeom>
        </p:spPr>
      </p:pic>
      <p:pic>
        <p:nvPicPr>
          <p:cNvPr id="8" name="Am-thanh-tra-loi-dung-www_yeualo_com_cut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4953000" y="2819400"/>
            <a:ext cx="609600" cy="6096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4724400"/>
            <a:ext cx="12268199" cy="2133600"/>
          </a:xfrm>
          <a:prstGeom prst="rect">
            <a:avLst/>
          </a:prstGeom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19" b="92037" l="9787" r="93191">
                        <a14:foregroundMark x1="43688" y1="28519" x2="51915" y2="34444"/>
                        <a14:foregroundMark x1="57730" y1="28519" x2="57730" y2="35463"/>
                        <a14:foregroundMark x1="31773" y1="15556" x2="29220" y2="19352"/>
                        <a14:foregroundMark x1="49078" y1="69907" x2="49078" y2="71852"/>
                        <a14:foregroundMark x1="46950" y1="75833" x2="44539" y2="85000"/>
                        <a14:foregroundMark x1="43262" y1="84167" x2="36738" y2="89907"/>
                        <a14:foregroundMark x1="69645" y1="76944" x2="74610" y2="88796"/>
                        <a14:foregroundMark x1="74184" y1="84167" x2="77872" y2="86667"/>
                        <a14:foregroundMark x1="36738" y1="85278" x2="36738" y2="86389"/>
                        <a14:foregroundMark x1="43948" y1="74574" x2="40968" y2="80049"/>
                        <a14:foregroundMark x1="51769" y1="22141" x2="45810" y2="367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87" b="7407"/>
          <a:stretch>
            <a:fillRect/>
          </a:stretch>
        </p:blipFill>
        <p:spPr bwMode="auto">
          <a:xfrm flipH="1">
            <a:off x="2590800" y="2667000"/>
            <a:ext cx="1687656" cy="1584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84066" l="0" r="100000">
                        <a14:foregroundMark x1="17692" y1="60989" x2="20110" y2="70000"/>
                        <a14:foregroundMark x1="77692" y1="60110" x2="81209" y2="69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18901" r="-2198" b="21978"/>
          <a:stretch>
            <a:fillRect/>
          </a:stretch>
        </p:blipFill>
        <p:spPr bwMode="auto">
          <a:xfrm>
            <a:off x="10287000" y="2362202"/>
            <a:ext cx="5486400" cy="4395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58615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3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48148E-6 L -0.68334 0.00324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67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902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85185E-6 L 0.25 1.85185E-6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500"/>
                            </p:stCondLst>
                            <p:childTnLst>
                              <p:par>
                                <p:cTn id="39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014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8333 0.00324 L -1.69166 0.01296 " pathEditMode="relative" rAng="0" ptsTypes="AA">
                                      <p:cBhvr>
                                        <p:cTn id="48" dur="6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417" y="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30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303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10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10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 bldLvl="0" animBg="1"/>
      <p:bldP spid="10" grpId="0" bldLvl="0" animBg="1"/>
      <p:bldP spid="11" grpId="0" bldLvl="0" animBg="1"/>
      <p:bldP spid="12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5200"/>
            <a:ext cx="12192000" cy="3327400"/>
          </a:xfrm>
          <a:prstGeom prst="rect">
            <a:avLst/>
          </a:prstGeom>
        </p:spPr>
      </p:pic>
      <p:pic>
        <p:nvPicPr>
          <p:cNvPr id="10" name="Bus Horn sound effec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871379" y="7010400"/>
            <a:ext cx="609600" cy="609600"/>
          </a:xfrm>
          <a:prstGeom prst="rect">
            <a:avLst/>
          </a:prstGeom>
        </p:spPr>
      </p:pic>
      <p:pic>
        <p:nvPicPr>
          <p:cNvPr id="11" name="Bus Sound Effects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440" end="1567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852328" y="1237288"/>
            <a:ext cx="609600" cy="609600"/>
          </a:xfrm>
          <a:prstGeom prst="rect">
            <a:avLst/>
          </a:prstGeom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24" r="-2133" b="21481"/>
          <a:stretch>
            <a:fillRect/>
          </a:stretch>
        </p:blipFill>
        <p:spPr bwMode="auto">
          <a:xfrm>
            <a:off x="0" y="1"/>
            <a:ext cx="12496800" cy="4559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84066" l="0" r="100000">
                        <a14:foregroundMark x1="17692" y1="60989" x2="20110" y2="70000"/>
                        <a14:foregroundMark x1="77692" y1="60110" x2="81209" y2="69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18901" r="-2198" b="21978"/>
          <a:stretch>
            <a:fillRect/>
          </a:stretch>
        </p:blipFill>
        <p:spPr bwMode="auto">
          <a:xfrm>
            <a:off x="12204544" y="2362200"/>
            <a:ext cx="5486400" cy="4395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58021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14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48148E-6 L -0.68334 0.00324 " pathEditMode="relative" rAng="0" ptsTypes="AA">
                                      <p:cBhvr>
                                        <p:cTn id="1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67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3997309" y="3953841"/>
            <a:ext cx="1716041" cy="1716041"/>
          </a:xfrm>
          <a:prstGeom prst="ellipse">
            <a:avLst/>
          </a:prstGeom>
          <a:solidFill>
            <a:schemeClr val="accent4">
              <a:lumMod val="40000"/>
              <a:lumOff val="6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574081" y="4091426"/>
            <a:ext cx="1578457" cy="1578457"/>
          </a:xfrm>
          <a:prstGeom prst="ellipse">
            <a:avLst/>
          </a:prstGeom>
          <a:noFill/>
          <a:ln w="38100">
            <a:solidFill>
              <a:srgbClr val="F7E3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9355121" y="2879777"/>
            <a:ext cx="1211607" cy="1211607"/>
          </a:xfrm>
          <a:prstGeom prst="ellipse">
            <a:avLst/>
          </a:prstGeom>
          <a:solidFill>
            <a:schemeClr val="accent4">
              <a:lumMod val="40000"/>
              <a:lumOff val="6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9039516" y="3259315"/>
            <a:ext cx="1239357" cy="1239357"/>
          </a:xfrm>
          <a:prstGeom prst="ellipse">
            <a:avLst/>
          </a:prstGeom>
          <a:noFill/>
          <a:ln w="38100">
            <a:solidFill>
              <a:srgbClr val="F7E3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06" t="-1143" r="26891" b="81649"/>
          <a:stretch>
            <a:fillRect/>
          </a:stretch>
        </p:blipFill>
        <p:spPr>
          <a:xfrm>
            <a:off x="8587645" y="810850"/>
            <a:ext cx="1759996" cy="734428"/>
          </a:xfrm>
          <a:prstGeom prst="rect">
            <a:avLst/>
          </a:prstGeom>
        </p:spPr>
      </p:pic>
      <p:sp>
        <p:nvSpPr>
          <p:cNvPr id="22" name="椭圆 21"/>
          <p:cNvSpPr/>
          <p:nvPr/>
        </p:nvSpPr>
        <p:spPr>
          <a:xfrm>
            <a:off x="1216617" y="598108"/>
            <a:ext cx="887648" cy="887648"/>
          </a:xfrm>
          <a:prstGeom prst="ellipse">
            <a:avLst/>
          </a:prstGeom>
          <a:solidFill>
            <a:srgbClr val="A5C0A4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1660442" y="1216687"/>
            <a:ext cx="538143" cy="538143"/>
          </a:xfrm>
          <a:prstGeom prst="ellipse">
            <a:avLst/>
          </a:prstGeom>
          <a:solidFill>
            <a:srgbClr val="F7E3AD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99754" y="2242208"/>
            <a:ext cx="10706791" cy="2777637"/>
          </a:xfrm>
          <a:prstGeom prst="rect">
            <a:avLst/>
          </a:prstGeom>
          <a:noFill/>
        </p:spPr>
        <p:txBody>
          <a:bodyPr wrap="square" lIns="68496" tIns="34267" rIns="68496" bIns="34267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31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604020202020204" pitchFamily="34" charset="0"/>
                <a:cs typeface="Times New Roman" panose="02020603050405020304" pitchFamily="18" charset="0"/>
              </a:rPr>
              <a:t>Khởi động</a:t>
            </a:r>
          </a:p>
          <a:p>
            <a:pPr marL="0" marR="0" lvl="0" indent="0" algn="ctr" defTabSz="9131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604020202020204" pitchFamily="34" charset="0"/>
                <a:cs typeface="Times New Roman" panose="02020603050405020304" pitchFamily="18" charset="0"/>
              </a:rPr>
              <a:t>Nhảy bài “Aram sam sam”</a:t>
            </a:r>
          </a:p>
          <a:p>
            <a:pPr marL="0" marR="0" lvl="0" indent="0" algn="ctr" defTabSz="9131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31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00" y="-25400"/>
            <a:ext cx="11988800" cy="7706879"/>
          </a:xfrm>
          <a:prstGeom prst="rect">
            <a:avLst/>
          </a:prstGeom>
        </p:spPr>
      </p:pic>
      <p:pic>
        <p:nvPicPr>
          <p:cNvPr id="21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6852" y="1509713"/>
            <a:ext cx="7942501" cy="3981451"/>
          </a:xfrm>
          <a:prstGeom prst="rect">
            <a:avLst/>
          </a:prstGeom>
        </p:spPr>
      </p:pic>
      <p:pic>
        <p:nvPicPr>
          <p:cNvPr id="25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4132" y="995366"/>
            <a:ext cx="1911029" cy="2062609"/>
          </a:xfrm>
          <a:prstGeom prst="rect">
            <a:avLst/>
          </a:prstGeom>
        </p:spPr>
      </p:pic>
      <p:pic>
        <p:nvPicPr>
          <p:cNvPr id="26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6055" y="905905"/>
            <a:ext cx="1482495" cy="1830855"/>
          </a:xfrm>
          <a:prstGeom prst="rect">
            <a:avLst/>
          </a:prstGeom>
        </p:spPr>
      </p:pic>
      <p:pic>
        <p:nvPicPr>
          <p:cNvPr id="27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0139" y="4498672"/>
            <a:ext cx="6151721" cy="151066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813AAD2C-D71F-4D98-A875-94CFA863D87C}"/>
              </a:ext>
            </a:extLst>
          </p:cNvPr>
          <p:cNvSpPr txBox="1"/>
          <p:nvPr/>
        </p:nvSpPr>
        <p:spPr>
          <a:xfrm>
            <a:off x="3390223" y="1825080"/>
            <a:ext cx="6096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Avo" pitchFamily="2" charset="0"/>
              <a:ea typeface="+mn-ea"/>
              <a:cs typeface="+mn-cs"/>
            </a:endParaRPr>
          </a:p>
        </p:txBody>
      </p:sp>
      <p:pic>
        <p:nvPicPr>
          <p:cNvPr id="29" name="Picture 6">
            <a:extLst>
              <a:ext uri="{FF2B5EF4-FFF2-40B4-BE49-F238E27FC236}">
                <a16:creationId xmlns:a16="http://schemas.microsoft.com/office/drawing/2014/main" id="{FBCBA27C-207A-45AD-90D3-19F137ED16E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4358" t="52233" r="16268" b="12199"/>
          <a:stretch/>
        </p:blipFill>
        <p:spPr>
          <a:xfrm>
            <a:off x="1718870" y="3353466"/>
            <a:ext cx="1528365" cy="155372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Rectangle 6"/>
          <p:cNvSpPr/>
          <p:nvPr/>
        </p:nvSpPr>
        <p:spPr>
          <a:xfrm>
            <a:off x="4395904" y="2158281"/>
            <a:ext cx="390363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400" b="1" i="0" u="none" strike="noStrike" kern="1200" cap="none" spc="0" normalizeH="0" baseline="0" noProof="0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Khám phá</a:t>
            </a:r>
            <a:endParaRPr kumimoji="0" lang="en-US" sz="6400" b="1" i="0" u="none" strike="noStrike" kern="1200" cap="none" spc="0" normalizeH="0" baseline="0" noProof="0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Arial-Rounded" panose="020B0500000000000000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329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755626" y="1674481"/>
            <a:ext cx="10144357" cy="1152874"/>
          </a:xfrm>
          <a:prstGeom prst="rect">
            <a:avLst/>
          </a:prstGeom>
          <a:noFill/>
        </p:spPr>
        <p:txBody>
          <a:bodyPr wrap="square" lIns="68499" tIns="34287" rIns="68499" bIns="34287" rtlCol="0">
            <a:spAutoFit/>
          </a:bodyPr>
          <a:lstStyle/>
          <a:p>
            <a:pPr algn="ctr" defTabSz="684886">
              <a:lnSpc>
                <a:spcPct val="150000"/>
              </a:lnSpc>
            </a:pPr>
            <a:r>
              <a:rPr lang="en-US" sz="5333" b="1" u="sng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Bài 9</a:t>
            </a:r>
            <a:r>
              <a:rPr lang="en-US" sz="5333" b="1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Cô giáo lớp em (4 </a:t>
            </a:r>
            <a:r>
              <a:rPr lang="vi-VN" sz="5333" b="1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5333" b="1" dirty="0" err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iết</a:t>
            </a:r>
            <a:r>
              <a:rPr lang="en-US" sz="5333" b="1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5333" dirty="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8791BD9-D0A3-4A21-8943-5E5E98F00B83}"/>
              </a:ext>
            </a:extLst>
          </p:cNvPr>
          <p:cNvSpPr txBox="1">
            <a:spLocks/>
          </p:cNvSpPr>
          <p:nvPr/>
        </p:nvSpPr>
        <p:spPr>
          <a:xfrm>
            <a:off x="412119" y="215453"/>
            <a:ext cx="11233248" cy="1384747"/>
          </a:xfrm>
          <a:prstGeom prst="rect">
            <a:avLst/>
          </a:prstGeom>
        </p:spPr>
        <p:txBody>
          <a:bodyPr lIns="121781" tIns="60891" rIns="121781" bIns="60891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333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vi-VN" sz="533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en-US" sz="533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5333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vi-VN" sz="533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en-US" sz="533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333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vi-VN" sz="533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</a:t>
            </a:r>
            <a:r>
              <a:rPr lang="en-US" sz="533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333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533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533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br>
              <a:rPr lang="en-US" sz="5333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333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5333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333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br>
              <a:rPr 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7912" y="3049048"/>
            <a:ext cx="6708048" cy="35291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696009B-60B3-4CB5-BDD1-F95D552381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087" y="1021009"/>
            <a:ext cx="2541845" cy="3555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4937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"/>
          <p:cNvCxnSpPr/>
          <p:nvPr/>
        </p:nvCxnSpPr>
        <p:spPr>
          <a:xfrm>
            <a:off x="3717389" y="2328601"/>
            <a:ext cx="4357441" cy="0"/>
          </a:xfrm>
          <a:prstGeom prst="line">
            <a:avLst/>
          </a:prstGeom>
          <a:ln w="9525">
            <a:solidFill>
              <a:schemeClr val="bg1"/>
            </a:solidFill>
            <a:prstDash val="soli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14"/>
          <p:cNvGrpSpPr/>
          <p:nvPr/>
        </p:nvGrpSpPr>
        <p:grpSpPr>
          <a:xfrm>
            <a:off x="1379095" y="794481"/>
            <a:ext cx="9129009" cy="3747540"/>
            <a:chOff x="1769855" y="1000261"/>
            <a:chExt cx="2138033" cy="1828074"/>
          </a:xfrm>
        </p:grpSpPr>
        <p:sp>
          <p:nvSpPr>
            <p:cNvPr id="16" name="15"/>
            <p:cNvSpPr/>
            <p:nvPr/>
          </p:nvSpPr>
          <p:spPr>
            <a:xfrm>
              <a:off x="1769855" y="1000261"/>
              <a:ext cx="2138033" cy="1828074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zh-CN" altLang="en-US" sz="2400">
                <a:solidFill>
                  <a:srgbClr val="3992B5"/>
                </a:solidFill>
                <a:latin typeface="Calibri" panose="020F0502020204030204"/>
                <a:ea typeface="SimSun" panose="02010600030101010101" pitchFamily="2" charset="-122"/>
              </a:endParaRPr>
            </a:p>
          </p:txBody>
        </p:sp>
        <p:sp>
          <p:nvSpPr>
            <p:cNvPr id="19" name="TextBox 67"/>
            <p:cNvSpPr txBox="1"/>
            <p:nvPr/>
          </p:nvSpPr>
          <p:spPr>
            <a:xfrm>
              <a:off x="1927838" y="1209959"/>
              <a:ext cx="1861435" cy="1246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algn="ctr" defTabSz="1219170">
                <a:defRPr/>
              </a:pPr>
              <a:r>
                <a:rPr lang="en-US" altLang="zh-CN" sz="8000" spc="300" dirty="0" err="1">
                  <a:solidFill>
                    <a:srgbClr val="FFFFFF"/>
                  </a:solidFill>
                  <a:latin typeface="Times New Roman" panose="02020603050405020304" pitchFamily="18" charset="0"/>
                  <a:ea typeface="Microsoft YaHei" panose="020B0503020204020204" charset="-122"/>
                  <a:cs typeface="Times New Roman" panose="02020603050405020304" pitchFamily="18" charset="0"/>
                </a:rPr>
                <a:t>Tiết</a:t>
              </a:r>
              <a:r>
                <a:rPr lang="en-US" altLang="zh-CN" sz="8000" spc="300" dirty="0">
                  <a:solidFill>
                    <a:srgbClr val="FFFFFF"/>
                  </a:solidFill>
                  <a:latin typeface="Times New Roman" panose="02020603050405020304" pitchFamily="18" charset="0"/>
                  <a:ea typeface="Microsoft YaHei" panose="020B0503020204020204" charset="-122"/>
                  <a:cs typeface="Times New Roman" panose="02020603050405020304" pitchFamily="18" charset="0"/>
                </a:rPr>
                <a:t> 1</a:t>
              </a:r>
            </a:p>
            <a:p>
              <a:pPr marL="0" lvl="1" defTabSz="1219170">
                <a:defRPr/>
              </a:pPr>
              <a:r>
                <a:rPr lang="en-US" altLang="zh-CN" sz="8000" spc="300" dirty="0" err="1">
                  <a:solidFill>
                    <a:srgbClr val="FFFFFF"/>
                  </a:solidFill>
                  <a:latin typeface="Times New Roman" panose="02020603050405020304" pitchFamily="18" charset="0"/>
                  <a:ea typeface="Microsoft YaHei" panose="020B0503020204020204" charset="-122"/>
                  <a:cs typeface="Times New Roman" panose="02020603050405020304" pitchFamily="18" charset="0"/>
                </a:rPr>
                <a:t>Dạy</a:t>
              </a:r>
              <a:r>
                <a:rPr lang="en-US" altLang="zh-CN" sz="8000" spc="300" dirty="0">
                  <a:solidFill>
                    <a:srgbClr val="FFFFFF"/>
                  </a:solidFill>
                  <a:latin typeface="Times New Roman" panose="02020603050405020304" pitchFamily="18" charset="0"/>
                  <a:ea typeface="Microsoft YaHei" panose="020B0503020204020204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8000" spc="300" dirty="0" err="1">
                  <a:solidFill>
                    <a:srgbClr val="FFFFFF"/>
                  </a:solidFill>
                  <a:latin typeface="Times New Roman" panose="02020603050405020304" pitchFamily="18" charset="0"/>
                  <a:ea typeface="Microsoft YaHei" panose="020B0503020204020204" charset="-122"/>
                  <a:cs typeface="Times New Roman" panose="02020603050405020304" pitchFamily="18" charset="0"/>
                </a:rPr>
                <a:t>tốt</a:t>
              </a:r>
              <a:r>
                <a:rPr lang="en-US" altLang="zh-CN" sz="8000" spc="300" dirty="0">
                  <a:solidFill>
                    <a:srgbClr val="FFFFFF"/>
                  </a:solidFill>
                  <a:latin typeface="Times New Roman" panose="02020603050405020304" pitchFamily="18" charset="0"/>
                  <a:ea typeface="Microsoft YaHei" panose="020B0503020204020204" charset="-122"/>
                  <a:cs typeface="Times New Roman" panose="02020603050405020304" pitchFamily="18" charset="0"/>
                </a:rPr>
                <a:t> – </a:t>
              </a:r>
              <a:r>
                <a:rPr lang="en-US" altLang="zh-CN" sz="8000" spc="300" dirty="0" err="1">
                  <a:solidFill>
                    <a:srgbClr val="FFFFFF"/>
                  </a:solidFill>
                  <a:latin typeface="Times New Roman" panose="02020603050405020304" pitchFamily="18" charset="0"/>
                  <a:ea typeface="Microsoft YaHei" panose="020B0503020204020204" charset="-122"/>
                  <a:cs typeface="Times New Roman" panose="02020603050405020304" pitchFamily="18" charset="0"/>
                </a:rPr>
                <a:t>học</a:t>
              </a:r>
              <a:r>
                <a:rPr lang="en-US" altLang="zh-CN" sz="8000" spc="300" dirty="0">
                  <a:solidFill>
                    <a:srgbClr val="FFFFFF"/>
                  </a:solidFill>
                  <a:latin typeface="Times New Roman" panose="02020603050405020304" pitchFamily="18" charset="0"/>
                  <a:ea typeface="Microsoft YaHei" panose="020B0503020204020204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8000" spc="300" dirty="0" err="1">
                  <a:solidFill>
                    <a:srgbClr val="FFFFFF"/>
                  </a:solidFill>
                  <a:latin typeface="Times New Roman" panose="02020603050405020304" pitchFamily="18" charset="0"/>
                  <a:ea typeface="Microsoft YaHei" panose="020B0503020204020204" charset="-122"/>
                  <a:cs typeface="Times New Roman" panose="02020603050405020304" pitchFamily="18" charset="0"/>
                </a:rPr>
                <a:t>tốt</a:t>
              </a:r>
              <a:endParaRPr lang="zh-CN" altLang="en-US" sz="8000" spc="300" dirty="0">
                <a:solidFill>
                  <a:srgbClr val="FFFFFF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1"/>
          <p:cNvGrpSpPr/>
          <p:nvPr/>
        </p:nvGrpSpPr>
        <p:grpSpPr>
          <a:xfrm>
            <a:off x="-71057" y="2921013"/>
            <a:ext cx="11043857" cy="3934752"/>
            <a:chOff x="-53293" y="2190760"/>
            <a:chExt cx="9211855" cy="2951064"/>
          </a:xfrm>
        </p:grpSpPr>
        <p:pic>
          <p:nvPicPr>
            <p:cNvPr id="11" name="10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4248310" y="3185627"/>
              <a:ext cx="4910252" cy="1956197"/>
            </a:xfrm>
            <a:prstGeom prst="rect">
              <a:avLst/>
            </a:prstGeom>
          </p:spPr>
        </p:pic>
        <p:pic>
          <p:nvPicPr>
            <p:cNvPr id="14" name="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6016" y="2190760"/>
              <a:ext cx="3208926" cy="2720031"/>
            </a:xfrm>
            <a:prstGeom prst="rect">
              <a:avLst/>
            </a:prstGeom>
          </p:spPr>
        </p:pic>
        <p:pic>
          <p:nvPicPr>
            <p:cNvPr id="17" name="16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-53293" y="3185627"/>
              <a:ext cx="4910252" cy="1956197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C62432D2-AF62-499F-911D-D06A297753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946" y="0"/>
            <a:ext cx="996055" cy="991312"/>
          </a:xfrm>
          <a:prstGeom prst="rect">
            <a:avLst/>
          </a:prstGeom>
        </p:spPr>
      </p:pic>
      <p:pic>
        <p:nvPicPr>
          <p:cNvPr id="13" name="13">
            <a:extLst>
              <a:ext uri="{FF2B5EF4-FFF2-40B4-BE49-F238E27FC236}">
                <a16:creationId xmlns:a16="http://schemas.microsoft.com/office/drawing/2014/main" id="{E1FF208F-EA02-495B-A0FB-E9A925E998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07" y="118172"/>
            <a:ext cx="2827424" cy="280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304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4524" t="34375" r="26427" b="19361"/>
          <a:stretch/>
        </p:blipFill>
        <p:spPr>
          <a:xfrm>
            <a:off x="1117599" y="1634507"/>
            <a:ext cx="9596868" cy="50892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E2267E-5488-4A55-A290-AD4AB3E9BB39}"/>
              </a:ext>
            </a:extLst>
          </p:cNvPr>
          <p:cNvSpPr txBox="1"/>
          <p:nvPr/>
        </p:nvSpPr>
        <p:spPr>
          <a:xfrm>
            <a:off x="1117598" y="510308"/>
            <a:ext cx="92456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Bức tranh dưới đây vẽ  những gì?</a:t>
            </a:r>
          </a:p>
        </p:txBody>
      </p:sp>
      <p:grpSp>
        <p:nvGrpSpPr>
          <p:cNvPr id="9" name="Google Shape;378;p32">
            <a:extLst>
              <a:ext uri="{FF2B5EF4-FFF2-40B4-BE49-F238E27FC236}">
                <a16:creationId xmlns:a16="http://schemas.microsoft.com/office/drawing/2014/main" id="{E11E78E0-F5CE-47FE-8A12-693C6680D16B}"/>
              </a:ext>
            </a:extLst>
          </p:cNvPr>
          <p:cNvGrpSpPr/>
          <p:nvPr/>
        </p:nvGrpSpPr>
        <p:grpSpPr>
          <a:xfrm>
            <a:off x="1967280" y="-54177"/>
            <a:ext cx="7329688" cy="1734799"/>
            <a:chOff x="603225" y="2182575"/>
            <a:chExt cx="2577800" cy="424450"/>
          </a:xfrm>
        </p:grpSpPr>
        <p:sp>
          <p:nvSpPr>
            <p:cNvPr id="10" name="Google Shape;379;p32">
              <a:extLst>
                <a:ext uri="{FF2B5EF4-FFF2-40B4-BE49-F238E27FC236}">
                  <a16:creationId xmlns:a16="http://schemas.microsoft.com/office/drawing/2014/main" id="{9BC0BB4A-48CC-4B3A-8524-A4B32DA3E522}"/>
                </a:ext>
              </a:extLst>
            </p:cNvPr>
            <p:cNvSpPr/>
            <p:nvPr/>
          </p:nvSpPr>
          <p:spPr>
            <a:xfrm>
              <a:off x="603225" y="2317450"/>
              <a:ext cx="2577800" cy="191900"/>
            </a:xfrm>
            <a:custGeom>
              <a:avLst/>
              <a:gdLst/>
              <a:ahLst/>
              <a:cxnLst/>
              <a:rect l="l" t="t" r="r" b="b"/>
              <a:pathLst>
                <a:path w="103112" h="7676" extrusionOk="0">
                  <a:moveTo>
                    <a:pt x="68689" y="0"/>
                  </a:moveTo>
                  <a:cubicBezTo>
                    <a:pt x="68006" y="0"/>
                    <a:pt x="67325" y="39"/>
                    <a:pt x="66659" y="122"/>
                  </a:cubicBezTo>
                  <a:cubicBezTo>
                    <a:pt x="65933" y="183"/>
                    <a:pt x="64838" y="202"/>
                    <a:pt x="63559" y="202"/>
                  </a:cubicBezTo>
                  <a:cubicBezTo>
                    <a:pt x="61490" y="202"/>
                    <a:pt x="58940" y="153"/>
                    <a:pt x="56701" y="153"/>
                  </a:cubicBezTo>
                  <a:cubicBezTo>
                    <a:pt x="55317" y="153"/>
                    <a:pt x="54051" y="172"/>
                    <a:pt x="53091" y="233"/>
                  </a:cubicBezTo>
                  <a:cubicBezTo>
                    <a:pt x="52810" y="253"/>
                    <a:pt x="52614" y="261"/>
                    <a:pt x="52472" y="261"/>
                  </a:cubicBezTo>
                  <a:cubicBezTo>
                    <a:pt x="51814" y="261"/>
                    <a:pt x="52362" y="85"/>
                    <a:pt x="51205" y="85"/>
                  </a:cubicBezTo>
                  <a:cubicBezTo>
                    <a:pt x="50650" y="85"/>
                    <a:pt x="48580" y="122"/>
                    <a:pt x="45770" y="159"/>
                  </a:cubicBezTo>
                  <a:cubicBezTo>
                    <a:pt x="34074" y="411"/>
                    <a:pt x="26612" y="643"/>
                    <a:pt x="23595" y="643"/>
                  </a:cubicBezTo>
                  <a:cubicBezTo>
                    <a:pt x="22636" y="643"/>
                    <a:pt x="22126" y="619"/>
                    <a:pt x="22072" y="566"/>
                  </a:cubicBezTo>
                  <a:cubicBezTo>
                    <a:pt x="22049" y="537"/>
                    <a:pt x="22015" y="525"/>
                    <a:pt x="21972" y="525"/>
                  </a:cubicBezTo>
                  <a:cubicBezTo>
                    <a:pt x="21774" y="525"/>
                    <a:pt x="21400" y="777"/>
                    <a:pt x="21177" y="777"/>
                  </a:cubicBezTo>
                  <a:cubicBezTo>
                    <a:pt x="21137" y="777"/>
                    <a:pt x="21102" y="769"/>
                    <a:pt x="21074" y="751"/>
                  </a:cubicBezTo>
                  <a:cubicBezTo>
                    <a:pt x="12013" y="1258"/>
                    <a:pt x="5487" y="1610"/>
                    <a:pt x="3815" y="1610"/>
                  </a:cubicBezTo>
                  <a:cubicBezTo>
                    <a:pt x="3659" y="1610"/>
                    <a:pt x="3545" y="1607"/>
                    <a:pt x="3476" y="1601"/>
                  </a:cubicBezTo>
                  <a:cubicBezTo>
                    <a:pt x="3243" y="1568"/>
                    <a:pt x="3047" y="1551"/>
                    <a:pt x="2878" y="1551"/>
                  </a:cubicBezTo>
                  <a:cubicBezTo>
                    <a:pt x="2484" y="1551"/>
                    <a:pt x="2241" y="1642"/>
                    <a:pt x="2034" y="1823"/>
                  </a:cubicBezTo>
                  <a:cubicBezTo>
                    <a:pt x="1221" y="2599"/>
                    <a:pt x="1" y="7442"/>
                    <a:pt x="925" y="7664"/>
                  </a:cubicBezTo>
                  <a:cubicBezTo>
                    <a:pt x="979" y="7672"/>
                    <a:pt x="1071" y="7675"/>
                    <a:pt x="1197" y="7675"/>
                  </a:cubicBezTo>
                  <a:cubicBezTo>
                    <a:pt x="3026" y="7675"/>
                    <a:pt x="12055" y="6926"/>
                    <a:pt x="16854" y="6926"/>
                  </a:cubicBezTo>
                  <a:cubicBezTo>
                    <a:pt x="18119" y="6926"/>
                    <a:pt x="19090" y="6978"/>
                    <a:pt x="19558" y="7109"/>
                  </a:cubicBezTo>
                  <a:cubicBezTo>
                    <a:pt x="22240" y="6905"/>
                    <a:pt x="30321" y="6242"/>
                    <a:pt x="35306" y="6242"/>
                  </a:cubicBezTo>
                  <a:cubicBezTo>
                    <a:pt x="36644" y="6242"/>
                    <a:pt x="37759" y="6290"/>
                    <a:pt x="38487" y="6407"/>
                  </a:cubicBezTo>
                  <a:cubicBezTo>
                    <a:pt x="39300" y="6074"/>
                    <a:pt x="43626" y="6000"/>
                    <a:pt x="45327" y="6000"/>
                  </a:cubicBezTo>
                  <a:cubicBezTo>
                    <a:pt x="46783" y="5990"/>
                    <a:pt x="47769" y="5986"/>
                    <a:pt x="48537" y="5986"/>
                  </a:cubicBezTo>
                  <a:cubicBezTo>
                    <a:pt x="50634" y="5986"/>
                    <a:pt x="51099" y="6020"/>
                    <a:pt x="55050" y="6074"/>
                  </a:cubicBezTo>
                  <a:cubicBezTo>
                    <a:pt x="56788" y="6074"/>
                    <a:pt x="58008" y="6074"/>
                    <a:pt x="58156" y="6037"/>
                  </a:cubicBezTo>
                  <a:cubicBezTo>
                    <a:pt x="58465" y="5944"/>
                    <a:pt x="59242" y="5903"/>
                    <a:pt x="60073" y="5903"/>
                  </a:cubicBezTo>
                  <a:cubicBezTo>
                    <a:pt x="61225" y="5903"/>
                    <a:pt x="62482" y="5982"/>
                    <a:pt x="62740" y="6111"/>
                  </a:cubicBezTo>
                  <a:cubicBezTo>
                    <a:pt x="63078" y="6286"/>
                    <a:pt x="63481" y="6341"/>
                    <a:pt x="63892" y="6341"/>
                  </a:cubicBezTo>
                  <a:cubicBezTo>
                    <a:pt x="64610" y="6341"/>
                    <a:pt x="65357" y="6173"/>
                    <a:pt x="65839" y="6173"/>
                  </a:cubicBezTo>
                  <a:cubicBezTo>
                    <a:pt x="66018" y="6173"/>
                    <a:pt x="66161" y="6196"/>
                    <a:pt x="66252" y="6259"/>
                  </a:cubicBezTo>
                  <a:cubicBezTo>
                    <a:pt x="68041" y="6144"/>
                    <a:pt x="68659" y="6018"/>
                    <a:pt x="71435" y="6018"/>
                  </a:cubicBezTo>
                  <a:cubicBezTo>
                    <a:pt x="73993" y="6018"/>
                    <a:pt x="78384" y="6125"/>
                    <a:pt x="87215" y="6444"/>
                  </a:cubicBezTo>
                  <a:lnTo>
                    <a:pt x="90283" y="6555"/>
                  </a:lnTo>
                  <a:cubicBezTo>
                    <a:pt x="90895" y="6498"/>
                    <a:pt x="91521" y="6475"/>
                    <a:pt x="92148" y="6475"/>
                  </a:cubicBezTo>
                  <a:cubicBezTo>
                    <a:pt x="94856" y="6475"/>
                    <a:pt x="97587" y="6904"/>
                    <a:pt x="99283" y="6904"/>
                  </a:cubicBezTo>
                  <a:cubicBezTo>
                    <a:pt x="100019" y="6904"/>
                    <a:pt x="100560" y="6823"/>
                    <a:pt x="100820" y="6592"/>
                  </a:cubicBezTo>
                  <a:cubicBezTo>
                    <a:pt x="101781" y="5742"/>
                    <a:pt x="103112" y="2044"/>
                    <a:pt x="102779" y="1120"/>
                  </a:cubicBezTo>
                  <a:cubicBezTo>
                    <a:pt x="102704" y="895"/>
                    <a:pt x="98934" y="805"/>
                    <a:pt x="96381" y="805"/>
                  </a:cubicBezTo>
                  <a:cubicBezTo>
                    <a:pt x="95163" y="805"/>
                    <a:pt x="94222" y="826"/>
                    <a:pt x="94091" y="861"/>
                  </a:cubicBezTo>
                  <a:cubicBezTo>
                    <a:pt x="94040" y="879"/>
                    <a:pt x="93986" y="886"/>
                    <a:pt x="93934" y="886"/>
                  </a:cubicBezTo>
                  <a:cubicBezTo>
                    <a:pt x="93761" y="886"/>
                    <a:pt x="93602" y="807"/>
                    <a:pt x="93573" y="751"/>
                  </a:cubicBezTo>
                  <a:cubicBezTo>
                    <a:pt x="93573" y="714"/>
                    <a:pt x="89802" y="492"/>
                    <a:pt x="89729" y="492"/>
                  </a:cubicBezTo>
                  <a:cubicBezTo>
                    <a:pt x="89433" y="455"/>
                    <a:pt x="86179" y="270"/>
                    <a:pt x="85884" y="270"/>
                  </a:cubicBezTo>
                  <a:cubicBezTo>
                    <a:pt x="85884" y="198"/>
                    <a:pt x="85791" y="157"/>
                    <a:pt x="85646" y="157"/>
                  </a:cubicBezTo>
                  <a:cubicBezTo>
                    <a:pt x="85566" y="157"/>
                    <a:pt x="85471" y="170"/>
                    <a:pt x="85366" y="196"/>
                  </a:cubicBezTo>
                  <a:cubicBezTo>
                    <a:pt x="84886" y="309"/>
                    <a:pt x="83003" y="357"/>
                    <a:pt x="80740" y="357"/>
                  </a:cubicBezTo>
                  <a:cubicBezTo>
                    <a:pt x="80041" y="357"/>
                    <a:pt x="79305" y="353"/>
                    <a:pt x="78563" y="344"/>
                  </a:cubicBezTo>
                  <a:cubicBezTo>
                    <a:pt x="75421" y="344"/>
                    <a:pt x="72204" y="270"/>
                    <a:pt x="71169" y="159"/>
                  </a:cubicBezTo>
                  <a:cubicBezTo>
                    <a:pt x="70357" y="57"/>
                    <a:pt x="69522" y="0"/>
                    <a:pt x="68689" y="0"/>
                  </a:cubicBezTo>
                  <a:close/>
                </a:path>
              </a:pathLst>
            </a:custGeom>
            <a:solidFill>
              <a:srgbClr val="C4F150">
                <a:alpha val="49550"/>
              </a:srgbClr>
            </a:solidFill>
            <a:ln>
              <a:noFill/>
            </a:ln>
          </p:spPr>
          <p:txBody>
            <a:bodyPr spcFirstLastPara="1" wrap="square" lIns="162533" tIns="162533" rIns="162533" bIns="162533" anchor="ctr" anchorCtr="0">
              <a:noAutofit/>
            </a:bodyPr>
            <a:lstStyle/>
            <a:p>
              <a:pPr defTabSz="1625519">
                <a:buClr>
                  <a:srgbClr val="000000"/>
                </a:buClr>
              </a:pPr>
              <a:endParaRPr sz="2489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380;p32">
              <a:extLst>
                <a:ext uri="{FF2B5EF4-FFF2-40B4-BE49-F238E27FC236}">
                  <a16:creationId xmlns:a16="http://schemas.microsoft.com/office/drawing/2014/main" id="{9966CD12-A9DA-4DB6-886C-55FE78293B4C}"/>
                </a:ext>
              </a:extLst>
            </p:cNvPr>
            <p:cNvSpPr/>
            <p:nvPr/>
          </p:nvSpPr>
          <p:spPr>
            <a:xfrm>
              <a:off x="973850" y="2427875"/>
              <a:ext cx="1943775" cy="179150"/>
            </a:xfrm>
            <a:custGeom>
              <a:avLst/>
              <a:gdLst/>
              <a:ahLst/>
              <a:cxnLst/>
              <a:rect l="l" t="t" r="r" b="b"/>
              <a:pathLst>
                <a:path w="77751" h="7166" extrusionOk="0">
                  <a:moveTo>
                    <a:pt x="64615" y="1"/>
                  </a:moveTo>
                  <a:cubicBezTo>
                    <a:pt x="64546" y="1"/>
                    <a:pt x="64460" y="21"/>
                    <a:pt x="64367" y="68"/>
                  </a:cubicBezTo>
                  <a:cubicBezTo>
                    <a:pt x="63663" y="321"/>
                    <a:pt x="58750" y="489"/>
                    <a:pt x="55765" y="489"/>
                  </a:cubicBezTo>
                  <a:cubicBezTo>
                    <a:pt x="54833" y="489"/>
                    <a:pt x="54089" y="472"/>
                    <a:pt x="53719" y="437"/>
                  </a:cubicBezTo>
                  <a:cubicBezTo>
                    <a:pt x="53172" y="349"/>
                    <a:pt x="52625" y="303"/>
                    <a:pt x="52083" y="303"/>
                  </a:cubicBezTo>
                  <a:cubicBezTo>
                    <a:pt x="51488" y="303"/>
                    <a:pt x="50898" y="358"/>
                    <a:pt x="50318" y="474"/>
                  </a:cubicBezTo>
                  <a:cubicBezTo>
                    <a:pt x="48359" y="733"/>
                    <a:pt x="42739" y="511"/>
                    <a:pt x="40151" y="733"/>
                  </a:cubicBezTo>
                  <a:cubicBezTo>
                    <a:pt x="39958" y="751"/>
                    <a:pt x="39816" y="758"/>
                    <a:pt x="39710" y="758"/>
                  </a:cubicBezTo>
                  <a:cubicBezTo>
                    <a:pt x="39142" y="758"/>
                    <a:pt x="39581" y="548"/>
                    <a:pt x="38709" y="548"/>
                  </a:cubicBezTo>
                  <a:cubicBezTo>
                    <a:pt x="37484" y="575"/>
                    <a:pt x="26790" y="851"/>
                    <a:pt x="20802" y="851"/>
                  </a:cubicBezTo>
                  <a:cubicBezTo>
                    <a:pt x="18482" y="851"/>
                    <a:pt x="16868" y="810"/>
                    <a:pt x="16786" y="696"/>
                  </a:cubicBezTo>
                  <a:cubicBezTo>
                    <a:pt x="16773" y="665"/>
                    <a:pt x="16750" y="653"/>
                    <a:pt x="16719" y="653"/>
                  </a:cubicBezTo>
                  <a:cubicBezTo>
                    <a:pt x="16587" y="653"/>
                    <a:pt x="16313" y="873"/>
                    <a:pt x="16137" y="873"/>
                  </a:cubicBezTo>
                  <a:cubicBezTo>
                    <a:pt x="16102" y="873"/>
                    <a:pt x="16071" y="864"/>
                    <a:pt x="16046" y="844"/>
                  </a:cubicBezTo>
                  <a:cubicBezTo>
                    <a:pt x="16046" y="844"/>
                    <a:pt x="8469" y="1095"/>
                    <a:pt x="4755" y="1095"/>
                  </a:cubicBezTo>
                  <a:cubicBezTo>
                    <a:pt x="3742" y="1095"/>
                    <a:pt x="3017" y="1076"/>
                    <a:pt x="2811" y="1029"/>
                  </a:cubicBezTo>
                  <a:cubicBezTo>
                    <a:pt x="2594" y="991"/>
                    <a:pt x="2425" y="970"/>
                    <a:pt x="2288" y="970"/>
                  </a:cubicBezTo>
                  <a:cubicBezTo>
                    <a:pt x="2029" y="970"/>
                    <a:pt x="1884" y="1044"/>
                    <a:pt x="1739" y="1214"/>
                  </a:cubicBezTo>
                  <a:cubicBezTo>
                    <a:pt x="1073" y="1916"/>
                    <a:pt x="1" y="6722"/>
                    <a:pt x="703" y="6981"/>
                  </a:cubicBezTo>
                  <a:cubicBezTo>
                    <a:pt x="822" y="7012"/>
                    <a:pt x="1152" y="7024"/>
                    <a:pt x="1636" y="7024"/>
                  </a:cubicBezTo>
                  <a:cubicBezTo>
                    <a:pt x="3438" y="7024"/>
                    <a:pt x="7375" y="6855"/>
                    <a:pt x="10514" y="6855"/>
                  </a:cubicBezTo>
                  <a:cubicBezTo>
                    <a:pt x="12564" y="6855"/>
                    <a:pt x="14273" y="6927"/>
                    <a:pt x="14826" y="7166"/>
                  </a:cubicBezTo>
                  <a:cubicBezTo>
                    <a:pt x="16483" y="7055"/>
                    <a:pt x="22288" y="6615"/>
                    <a:pt x="26120" y="6615"/>
                  </a:cubicBezTo>
                  <a:cubicBezTo>
                    <a:pt x="27418" y="6615"/>
                    <a:pt x="28489" y="6665"/>
                    <a:pt x="29097" y="6796"/>
                  </a:cubicBezTo>
                  <a:cubicBezTo>
                    <a:pt x="29642" y="6539"/>
                    <a:pt x="32150" y="6474"/>
                    <a:pt x="34955" y="6474"/>
                  </a:cubicBezTo>
                  <a:cubicBezTo>
                    <a:pt x="37844" y="6474"/>
                    <a:pt x="41049" y="6543"/>
                    <a:pt x="42752" y="6543"/>
                  </a:cubicBezTo>
                  <a:cubicBezTo>
                    <a:pt x="43436" y="6543"/>
                    <a:pt x="43878" y="6532"/>
                    <a:pt x="43959" y="6500"/>
                  </a:cubicBezTo>
                  <a:cubicBezTo>
                    <a:pt x="44243" y="6376"/>
                    <a:pt x="44981" y="6320"/>
                    <a:pt x="45707" y="6320"/>
                  </a:cubicBezTo>
                  <a:cubicBezTo>
                    <a:pt x="46491" y="6320"/>
                    <a:pt x="47262" y="6385"/>
                    <a:pt x="47434" y="6500"/>
                  </a:cubicBezTo>
                  <a:cubicBezTo>
                    <a:pt x="47673" y="6656"/>
                    <a:pt x="47958" y="6707"/>
                    <a:pt x="48252" y="6707"/>
                  </a:cubicBezTo>
                  <a:cubicBezTo>
                    <a:pt x="48810" y="6707"/>
                    <a:pt x="49402" y="6525"/>
                    <a:pt x="49782" y="6525"/>
                  </a:cubicBezTo>
                  <a:cubicBezTo>
                    <a:pt x="49918" y="6525"/>
                    <a:pt x="50026" y="6548"/>
                    <a:pt x="50096" y="6611"/>
                  </a:cubicBezTo>
                  <a:lnTo>
                    <a:pt x="53313" y="6242"/>
                  </a:lnTo>
                  <a:lnTo>
                    <a:pt x="68286" y="6242"/>
                  </a:lnTo>
                  <a:cubicBezTo>
                    <a:pt x="69090" y="6094"/>
                    <a:pt x="69945" y="6048"/>
                    <a:pt x="70786" y="6048"/>
                  </a:cubicBezTo>
                  <a:cubicBezTo>
                    <a:pt x="72188" y="6048"/>
                    <a:pt x="73551" y="6176"/>
                    <a:pt x="74576" y="6176"/>
                  </a:cubicBezTo>
                  <a:cubicBezTo>
                    <a:pt x="75396" y="6176"/>
                    <a:pt x="76000" y="6094"/>
                    <a:pt x="76234" y="5798"/>
                  </a:cubicBezTo>
                  <a:cubicBezTo>
                    <a:pt x="76937" y="4874"/>
                    <a:pt x="77750" y="1103"/>
                    <a:pt x="77455" y="178"/>
                  </a:cubicBezTo>
                  <a:cubicBezTo>
                    <a:pt x="77426" y="102"/>
                    <a:pt x="77000" y="73"/>
                    <a:pt x="76377" y="73"/>
                  </a:cubicBezTo>
                  <a:cubicBezTo>
                    <a:pt x="74582" y="73"/>
                    <a:pt x="71158" y="318"/>
                    <a:pt x="70911" y="400"/>
                  </a:cubicBezTo>
                  <a:cubicBezTo>
                    <a:pt x="70874" y="425"/>
                    <a:pt x="70829" y="437"/>
                    <a:pt x="70782" y="437"/>
                  </a:cubicBezTo>
                  <a:cubicBezTo>
                    <a:pt x="70689" y="437"/>
                    <a:pt x="70590" y="388"/>
                    <a:pt x="70541" y="289"/>
                  </a:cubicBezTo>
                  <a:cubicBezTo>
                    <a:pt x="70504" y="215"/>
                    <a:pt x="64774" y="142"/>
                    <a:pt x="64774" y="105"/>
                  </a:cubicBezTo>
                  <a:cubicBezTo>
                    <a:pt x="64774" y="40"/>
                    <a:pt x="64711" y="1"/>
                    <a:pt x="64615" y="1"/>
                  </a:cubicBezTo>
                  <a:close/>
                </a:path>
              </a:pathLst>
            </a:custGeom>
            <a:solidFill>
              <a:srgbClr val="C4F150">
                <a:alpha val="49550"/>
              </a:srgbClr>
            </a:solidFill>
            <a:ln>
              <a:noFill/>
            </a:ln>
          </p:spPr>
          <p:txBody>
            <a:bodyPr spcFirstLastPara="1" wrap="square" lIns="162533" tIns="162533" rIns="162533" bIns="162533" anchor="ctr" anchorCtr="0">
              <a:noAutofit/>
            </a:bodyPr>
            <a:lstStyle/>
            <a:p>
              <a:pPr defTabSz="1625519">
                <a:buClr>
                  <a:srgbClr val="000000"/>
                </a:buClr>
              </a:pPr>
              <a:endParaRPr sz="2489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Google Shape;381;p32">
              <a:extLst>
                <a:ext uri="{FF2B5EF4-FFF2-40B4-BE49-F238E27FC236}">
                  <a16:creationId xmlns:a16="http://schemas.microsoft.com/office/drawing/2014/main" id="{2B2A8A97-0202-4FA3-A581-A6FC71D1CC87}"/>
                </a:ext>
              </a:extLst>
            </p:cNvPr>
            <p:cNvSpPr/>
            <p:nvPr/>
          </p:nvSpPr>
          <p:spPr>
            <a:xfrm>
              <a:off x="961850" y="2182575"/>
              <a:ext cx="1696050" cy="207250"/>
            </a:xfrm>
            <a:custGeom>
              <a:avLst/>
              <a:gdLst/>
              <a:ahLst/>
              <a:cxnLst/>
              <a:rect l="l" t="t" r="r" b="b"/>
              <a:pathLst>
                <a:path w="67842" h="8290" extrusionOk="0">
                  <a:moveTo>
                    <a:pt x="66961" y="1"/>
                  </a:moveTo>
                  <a:cubicBezTo>
                    <a:pt x="65549" y="1"/>
                    <a:pt x="62061" y="407"/>
                    <a:pt x="61852" y="526"/>
                  </a:cubicBezTo>
                  <a:cubicBezTo>
                    <a:pt x="61813" y="552"/>
                    <a:pt x="61769" y="564"/>
                    <a:pt x="61725" y="564"/>
                  </a:cubicBezTo>
                  <a:cubicBezTo>
                    <a:pt x="61646" y="564"/>
                    <a:pt x="61567" y="524"/>
                    <a:pt x="61520" y="452"/>
                  </a:cubicBezTo>
                  <a:cubicBezTo>
                    <a:pt x="61501" y="415"/>
                    <a:pt x="60882" y="406"/>
                    <a:pt x="60258" y="406"/>
                  </a:cubicBezTo>
                  <a:cubicBezTo>
                    <a:pt x="59634" y="406"/>
                    <a:pt x="59006" y="415"/>
                    <a:pt x="58969" y="415"/>
                  </a:cubicBezTo>
                  <a:lnTo>
                    <a:pt x="56455" y="415"/>
                  </a:lnTo>
                  <a:cubicBezTo>
                    <a:pt x="56455" y="351"/>
                    <a:pt x="56405" y="311"/>
                    <a:pt x="56326" y="311"/>
                  </a:cubicBezTo>
                  <a:cubicBezTo>
                    <a:pt x="56270" y="311"/>
                    <a:pt x="56199" y="332"/>
                    <a:pt x="56122" y="378"/>
                  </a:cubicBezTo>
                  <a:cubicBezTo>
                    <a:pt x="55434" y="706"/>
                    <a:pt x="49756" y="1062"/>
                    <a:pt x="47543" y="1062"/>
                  </a:cubicBezTo>
                  <a:cubicBezTo>
                    <a:pt x="47258" y="1062"/>
                    <a:pt x="47031" y="1056"/>
                    <a:pt x="46879" y="1044"/>
                  </a:cubicBezTo>
                  <a:cubicBezTo>
                    <a:pt x="46480" y="984"/>
                    <a:pt x="46081" y="955"/>
                    <a:pt x="45681" y="955"/>
                  </a:cubicBezTo>
                  <a:cubicBezTo>
                    <a:pt x="45082" y="955"/>
                    <a:pt x="44483" y="1021"/>
                    <a:pt x="43884" y="1154"/>
                  </a:cubicBezTo>
                  <a:cubicBezTo>
                    <a:pt x="42184" y="1487"/>
                    <a:pt x="37267" y="1339"/>
                    <a:pt x="35048" y="1598"/>
                  </a:cubicBezTo>
                  <a:cubicBezTo>
                    <a:pt x="34831" y="1628"/>
                    <a:pt x="34687" y="1640"/>
                    <a:pt x="34587" y="1640"/>
                  </a:cubicBezTo>
                  <a:cubicBezTo>
                    <a:pt x="34225" y="1640"/>
                    <a:pt x="34458" y="1484"/>
                    <a:pt x="33934" y="1484"/>
                  </a:cubicBezTo>
                  <a:cubicBezTo>
                    <a:pt x="33892" y="1484"/>
                    <a:pt x="33844" y="1485"/>
                    <a:pt x="33791" y="1487"/>
                  </a:cubicBezTo>
                  <a:cubicBezTo>
                    <a:pt x="33015" y="1487"/>
                    <a:pt x="28357" y="1709"/>
                    <a:pt x="23772" y="1857"/>
                  </a:cubicBezTo>
                  <a:cubicBezTo>
                    <a:pt x="21499" y="1912"/>
                    <a:pt x="19253" y="1949"/>
                    <a:pt x="17561" y="1949"/>
                  </a:cubicBezTo>
                  <a:cubicBezTo>
                    <a:pt x="15870" y="1949"/>
                    <a:pt x="14733" y="1912"/>
                    <a:pt x="14678" y="1820"/>
                  </a:cubicBezTo>
                  <a:cubicBezTo>
                    <a:pt x="14665" y="1789"/>
                    <a:pt x="14644" y="1777"/>
                    <a:pt x="14616" y="1777"/>
                  </a:cubicBezTo>
                  <a:cubicBezTo>
                    <a:pt x="14499" y="1777"/>
                    <a:pt x="14268" y="1997"/>
                    <a:pt x="14123" y="1997"/>
                  </a:cubicBezTo>
                  <a:cubicBezTo>
                    <a:pt x="14094" y="1997"/>
                    <a:pt x="14069" y="1988"/>
                    <a:pt x="14049" y="1968"/>
                  </a:cubicBezTo>
                  <a:cubicBezTo>
                    <a:pt x="13238" y="2024"/>
                    <a:pt x="7539" y="2228"/>
                    <a:pt x="4444" y="2228"/>
                  </a:cubicBezTo>
                  <a:cubicBezTo>
                    <a:pt x="3448" y="2228"/>
                    <a:pt x="2721" y="2207"/>
                    <a:pt x="2514" y="2153"/>
                  </a:cubicBezTo>
                  <a:cubicBezTo>
                    <a:pt x="2324" y="2102"/>
                    <a:pt x="2173" y="2077"/>
                    <a:pt x="2049" y="2077"/>
                  </a:cubicBezTo>
                  <a:cubicBezTo>
                    <a:pt x="1812" y="2077"/>
                    <a:pt x="1674" y="2168"/>
                    <a:pt x="1553" y="2338"/>
                  </a:cubicBezTo>
                  <a:cubicBezTo>
                    <a:pt x="961" y="3003"/>
                    <a:pt x="0" y="7809"/>
                    <a:pt x="629" y="8105"/>
                  </a:cubicBezTo>
                  <a:cubicBezTo>
                    <a:pt x="748" y="8138"/>
                    <a:pt x="1069" y="8150"/>
                    <a:pt x="1533" y="8150"/>
                  </a:cubicBezTo>
                  <a:cubicBezTo>
                    <a:pt x="3158" y="8150"/>
                    <a:pt x="6544" y="7995"/>
                    <a:pt x="9240" y="7995"/>
                  </a:cubicBezTo>
                  <a:cubicBezTo>
                    <a:pt x="11028" y="7995"/>
                    <a:pt x="12512" y="8063"/>
                    <a:pt x="12977" y="8290"/>
                  </a:cubicBezTo>
                  <a:cubicBezTo>
                    <a:pt x="14473" y="8177"/>
                    <a:pt x="19764" y="7676"/>
                    <a:pt x="23120" y="7676"/>
                  </a:cubicBezTo>
                  <a:cubicBezTo>
                    <a:pt x="24159" y="7676"/>
                    <a:pt x="25012" y="7724"/>
                    <a:pt x="25510" y="7846"/>
                  </a:cubicBezTo>
                  <a:cubicBezTo>
                    <a:pt x="26102" y="7513"/>
                    <a:pt x="29244" y="7439"/>
                    <a:pt x="32276" y="7439"/>
                  </a:cubicBezTo>
                  <a:cubicBezTo>
                    <a:pt x="35344" y="7403"/>
                    <a:pt x="38302" y="7403"/>
                    <a:pt x="38524" y="7329"/>
                  </a:cubicBezTo>
                  <a:cubicBezTo>
                    <a:pt x="38781" y="7190"/>
                    <a:pt x="39547" y="7115"/>
                    <a:pt x="40249" y="7115"/>
                  </a:cubicBezTo>
                  <a:cubicBezTo>
                    <a:pt x="40858" y="7115"/>
                    <a:pt x="41418" y="7171"/>
                    <a:pt x="41555" y="7292"/>
                  </a:cubicBezTo>
                  <a:cubicBezTo>
                    <a:pt x="41753" y="7424"/>
                    <a:pt x="41980" y="7469"/>
                    <a:pt x="42214" y="7469"/>
                  </a:cubicBezTo>
                  <a:cubicBezTo>
                    <a:pt x="42731" y="7469"/>
                    <a:pt x="43282" y="7246"/>
                    <a:pt x="43626" y="7246"/>
                  </a:cubicBezTo>
                  <a:cubicBezTo>
                    <a:pt x="43736" y="7246"/>
                    <a:pt x="43825" y="7269"/>
                    <a:pt x="43884" y="7329"/>
                  </a:cubicBezTo>
                  <a:cubicBezTo>
                    <a:pt x="47397" y="6774"/>
                    <a:pt x="45363" y="6922"/>
                    <a:pt x="53238" y="6663"/>
                  </a:cubicBezTo>
                  <a:cubicBezTo>
                    <a:pt x="56492" y="6552"/>
                    <a:pt x="59782" y="6441"/>
                    <a:pt x="59782" y="6441"/>
                  </a:cubicBezTo>
                  <a:cubicBezTo>
                    <a:pt x="60732" y="6201"/>
                    <a:pt x="61778" y="6151"/>
                    <a:pt x="62766" y="6151"/>
                  </a:cubicBezTo>
                  <a:cubicBezTo>
                    <a:pt x="63460" y="6151"/>
                    <a:pt x="64127" y="6175"/>
                    <a:pt x="64711" y="6175"/>
                  </a:cubicBezTo>
                  <a:cubicBezTo>
                    <a:pt x="65721" y="6175"/>
                    <a:pt x="66486" y="6102"/>
                    <a:pt x="66732" y="5702"/>
                  </a:cubicBezTo>
                  <a:cubicBezTo>
                    <a:pt x="67287" y="4778"/>
                    <a:pt x="67842" y="970"/>
                    <a:pt x="67546" y="82"/>
                  </a:cubicBezTo>
                  <a:cubicBezTo>
                    <a:pt x="67524" y="25"/>
                    <a:pt x="67304" y="1"/>
                    <a:pt x="66961" y="1"/>
                  </a:cubicBezTo>
                  <a:close/>
                </a:path>
              </a:pathLst>
            </a:custGeom>
            <a:solidFill>
              <a:srgbClr val="C4F150">
                <a:alpha val="49550"/>
              </a:srgbClr>
            </a:solidFill>
            <a:ln>
              <a:noFill/>
            </a:ln>
          </p:spPr>
          <p:txBody>
            <a:bodyPr spcFirstLastPara="1" wrap="square" lIns="162533" tIns="162533" rIns="162533" bIns="162533" anchor="ctr" anchorCtr="0">
              <a:noAutofit/>
            </a:bodyPr>
            <a:lstStyle/>
            <a:p>
              <a:pPr defTabSz="1625519">
                <a:buClr>
                  <a:srgbClr val="000000"/>
                </a:buClr>
              </a:pPr>
              <a:endParaRPr sz="2489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3" name="Google Shape;386;p32">
            <a:extLst>
              <a:ext uri="{FF2B5EF4-FFF2-40B4-BE49-F238E27FC236}">
                <a16:creationId xmlns:a16="http://schemas.microsoft.com/office/drawing/2014/main" id="{8A82FDD3-03E5-4D5C-A48E-7C045179A9E2}"/>
              </a:ext>
            </a:extLst>
          </p:cNvPr>
          <p:cNvSpPr txBox="1">
            <a:spLocks/>
          </p:cNvSpPr>
          <p:nvPr/>
        </p:nvSpPr>
        <p:spPr>
          <a:xfrm>
            <a:off x="3135661" y="-20449"/>
            <a:ext cx="6678663" cy="1443733"/>
          </a:xfrm>
          <a:prstGeom prst="rect">
            <a:avLst/>
          </a:prstGeom>
        </p:spPr>
        <p:txBody>
          <a:bodyPr spcFirstLastPara="1" vert="horz" wrap="square" lIns="162533" tIns="162533" rIns="162533" bIns="162533" rtlCol="0" anchor="b" anchorCtr="0">
            <a:noAutofit/>
          </a:bodyPr>
          <a:lstStyle>
            <a:lvl1pPr marL="342398" indent="-342398" algn="l" defTabSz="9131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1941" indent="-285358" algn="l" defTabSz="91314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1405" indent="-228264" algn="l" defTabSz="9131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7960" indent="-228264" algn="l" defTabSz="91314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4543" indent="-228264" algn="l" defTabSz="91314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1072" indent="-228264" algn="l" defTabSz="9131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7656" indent="-228264" algn="l" defTabSz="9131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4213" indent="-228264" algn="l" defTabSz="9131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0768" indent="-228264" algn="l" defTabSz="9131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vi-VN" sz="5333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 giáo lớp em</a:t>
            </a:r>
          </a:p>
        </p:txBody>
      </p:sp>
    </p:spTree>
    <p:extLst>
      <p:ext uri="{BB962C8B-B14F-4D97-AF65-F5344CB8AC3E}">
        <p14:creationId xmlns:p14="http://schemas.microsoft.com/office/powerpoint/2010/main" val="4226053482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0" y="685800"/>
            <a:ext cx="7655736" cy="49924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>
            <a:fillRect/>
          </a:stretch>
        </p:blipFill>
        <p:spPr>
          <a:xfrm flipH="1">
            <a:off x="395601" y="2717800"/>
            <a:ext cx="3882399" cy="321562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701741" y="3265411"/>
            <a:ext cx="2728825" cy="582627"/>
          </a:xfrm>
          <a:prstGeom prst="rect">
            <a:avLst/>
          </a:prstGeom>
          <a:noFill/>
        </p:spPr>
        <p:txBody>
          <a:bodyPr spcFirstLastPara="1" wrap="none" lIns="68505" tIns="34291" rIns="68505" bIns="34291" numCol="1">
            <a:prstTxWarp prst="textArchDown">
              <a:avLst/>
            </a:prstTxWarp>
            <a:spAutoFit/>
          </a:bodyPr>
          <a:lstStyle/>
          <a:p>
            <a:pPr algn="ctr"/>
            <a:r>
              <a:rPr lang="en-US" sz="9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</a:p>
        </p:txBody>
      </p:sp>
      <p:pic>
        <p:nvPicPr>
          <p:cNvPr id="6" name="PA_图片 6">
            <a:extLst>
              <a:ext uri="{FF2B5EF4-FFF2-40B4-BE49-F238E27FC236}">
                <a16:creationId xmlns:a16="http://schemas.microsoft.com/office/drawing/2014/main" id="{DD632B64-BE5A-4DFC-A430-12DD7F4F804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304" y="119048"/>
            <a:ext cx="3911697" cy="2834816"/>
          </a:xfrm>
          <a:prstGeom prst="rect">
            <a:avLst/>
          </a:prstGeom>
        </p:spPr>
      </p:pic>
      <p:pic>
        <p:nvPicPr>
          <p:cNvPr id="7" name="PA_图片 10">
            <a:extLst>
              <a:ext uri="{FF2B5EF4-FFF2-40B4-BE49-F238E27FC236}">
                <a16:creationId xmlns:a16="http://schemas.microsoft.com/office/drawing/2014/main" id="{2E7C944A-1296-4331-BAE2-F99D8A7BE33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200" y="-46915"/>
            <a:ext cx="3000779" cy="300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783374"/>
      </p:ext>
    </p:extLst>
  </p:cSld>
  <p:clrMapOvr>
    <a:masterClrMapping/>
  </p:clrMapOvr>
  <p:transition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6419 0.85926 L 0.86419 0.85926 C 0.86133 0.86297 0.85885 0.86713 0.85573 0.86991 C 0.8543 0.8713 0.8526 0.87153 0.85104 0.87199 C 0.84531 0.87408 0.84023 0.875 0.83438 0.87639 L 0.79271 0.87408 C 0.78906 0.87385 0.78542 0.87361 0.78203 0.87199 C 0.7806 0.87153 0.77982 0.86852 0.77839 0.86783 C 0.77487 0.86574 0.77122 0.86505 0.76771 0.86366 C 0.75859 0.85973 0.76732 0.8625 0.75456 0.85926 C 0.74688 0.85486 0.75495 0.85926 0.74154 0.85301 C 0.73581 0.85024 0.7293 0.84653 0.7237 0.84445 C 0.72044 0.84352 0.71732 0.84329 0.71406 0.84236 C 0.71172 0.8419 0.70938 0.84098 0.70703 0.84028 C 0.70221 0.8375 0.69753 0.83403 0.69271 0.83172 C 0.68737 0.8294 0.68112 0.82709 0.67604 0.82338 C 0.67044 0.81922 0.66953 0.81783 0.66523 0.81274 C 0.66081 0.78102 0.66328 0.80209 0.66523 0.73033 C 0.66536 0.72593 0.66615 0.72176 0.66654 0.7176 C 0.66797 0.69561 0.66784 0.6838 0.66888 0.66042 C 0.67109 0.61019 0.66901 0.66111 0.67122 0.62662 C 0.67175 0.61875 0.67201 0.61088 0.6724 0.60324 C 0.67279 0.58357 0.67357 0.56366 0.67357 0.54399 C 0.67357 0.54121 0.67552 0.48658 0.67122 0.46343 C 0.67057 0.45996 0.66992 0.45625 0.66888 0.45301 C 0.66797 0.44977 0.66654 0.44723 0.66523 0.44445 C 0.66445 0.44028 0.66419 0.43565 0.66289 0.43172 C 0.66094 0.4257 0.65794 0.42061 0.65573 0.41482 C 0.65495 0.41274 0.6543 0.41042 0.65339 0.40857 C 0.65195 0.40556 0.65039 0.40232 0.64857 0.4 C 0.64727 0.39815 0.64531 0.39746 0.64388 0.39584 C 0.64219 0.39399 0.64089 0.39098 0.63906 0.38936 C 0.63685 0.3875 0.63438 0.38681 0.6319 0.38519 C 0.62995 0.3838 0.628 0.38218 0.62604 0.38102 C 0.61966 0.37686 0.61979 0.37709 0.61406 0.37454 C 0.60234 0.36412 0.61706 0.37709 0.60339 0.36621 C 0.60182 0.36482 0.60039 0.36274 0.59857 0.36204 C 0.59518 0.36042 0.59154 0.36019 0.58789 0.35973 C 0.55143 0.35486 0.58112 0.36042 0.5569 0.35556 C 0.54909 0.35602 0.51706 0.35672 0.50339 0.35973 C 0.50208 0.36019 0.50104 0.36135 0.49974 0.36204 C 0.4974 0.36297 0.49505 0.36343 0.49271 0.36412 C 0.48242 0.3669 0.4849 0.36598 0.47357 0.36829 L 0.46406 0.37037 C 0.45182 0.36899 0.43945 0.36899 0.42721 0.36621 C 0.42422 0.36551 0.42161 0.36181 0.41888 0.35973 C 0.41654 0.35811 0.41406 0.35695 0.41172 0.35556 L 0.40456 0.34283 C 0.40339 0.34074 0.40234 0.33843 0.40104 0.33658 C 0.39779 0.33241 0.39479 0.32778 0.39141 0.32385 C 0.39023 0.32246 0.38906 0.32107 0.38789 0.31968 C 0.38633 0.3176 0.38477 0.31505 0.38307 0.3132 C 0.38164 0.31158 0.37995 0.31065 0.37839 0.30903 C 0.37708 0.30764 0.37604 0.30602 0.37474 0.30486 C 0.3737 0.30371 0.3724 0.30348 0.37122 0.30255 C 0.36719 0.3 0.36341 0.29607 0.35938 0.29422 C 0.35612 0.29283 0.35286 0.2919 0.34974 0.29005 C 0.32122 0.27153 0.3418 0.28102 0.32839 0.27524 C 0.32682 0.27292 0.32487 0.27153 0.32357 0.26875 C 0.32279 0.26713 0.32305 0.26436 0.3224 0.2625 C 0.32148 0.25996 0.32005 0.25811 0.31888 0.25602 L 0.31641 0.24329 C 0.31602 0.24121 0.31563 0.23912 0.31523 0.23704 L 0.31406 0.22848 C 0.31367 0.22153 0.31393 0.21412 0.31289 0.20741 C 0.31237 0.20394 0.31029 0.20209 0.30925 0.19885 C 0.30208 0.17639 0.31745 0.21482 0.30456 0.18403 C 0.30221 0.17199 0.30508 0.18287 0.29857 0.17153 C 0.2944 0.16412 0.29388 0.15834 0.28906 0.15232 C 0.28802 0.15116 0.28659 0.15116 0.28555 0.15024 C 0.28346 0.14838 0.28164 0.14561 0.27956 0.14399 C 0.27721 0.14213 0.27474 0.14144 0.2724 0.13959 C 0.27057 0.13843 0.26536 0.13449 0.26289 0.13334 C 0.26094 0.13241 0.25885 0.13195 0.2569 0.13125 C 0.24661 0.13195 0.2362 0.13172 0.22591 0.13334 C 0.22266 0.1338 0.21966 0.13704 0.21641 0.1375 L 0.20456 0.13959 C 0.2013 0.14028 0.19818 0.14121 0.19505 0.1419 C 0.19023 0.1426 0.18555 0.14329 0.18073 0.14399 C 0.17917 0.14468 0.17747 0.14514 0.17591 0.14607 C 0.17474 0.14653 0.17357 0.14769 0.1724 0.14815 C 0.17044 0.14908 0.16836 0.14954 0.16641 0.15024 C 0.15833 0.15741 0.15755 0.1588 0.14505 0.16297 C 0.13997 0.16459 0.13464 0.16436 0.12956 0.16505 C 0.10104 0.16945 0.1375 0.16598 0.08542 0.16922 C 0.08385 0.16991 0.08229 0.17107 0.08073 0.17153 C 0.05964 0.1757 0.07005 0.16991 0.06042 0.1757 C 0.05052 0.175 0.0405 0.17616 0.03073 0.17361 C 0.0293 0.17315 0.02943 0.16875 0.02839 0.16713 C 0.02734 0.16574 0.02591 0.16574 0.02474 0.16505 C 0.02253 0.15348 0.02487 0.16389 0.02122 0.15232 C 0.01888 0.14514 0.01888 0.14468 0.01758 0.1375 C 0.01719 0.11713 0.01693 0.09653 0.01641 0.07616 C 0.01615 0.0669 0.01589 0.05787 0.01523 0.04861 C 0.0151 0.04653 0.01471 0.04422 0.01406 0.04236 C 0.01341 0.04051 0.0125 0.03959 0.01172 0.0382 L 0.01523 0.0382 " pathEditMode="relative" ptsTypes="AAAAAAAAAAAAAAAAAAAAAAAAAAAAAAAAAAAAAAAAAAAAAAAAAAAAAAAAAAAAAAAAAAAAAAAAAAAAAAAAAAAAAAAAAAAAAAA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22222E-6 L -0.00325 0.85231 " pathEditMode="relative" rAng="0" ptsTypes="AA">
                                      <p:cBhvr>
                                        <p:cTn id="14" dur="2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" y="42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424B5F-0445-48D2-98A5-4B1BCF2A11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16" t="4519" r="1233" b="7851"/>
          <a:stretch/>
        </p:blipFill>
        <p:spPr>
          <a:xfrm>
            <a:off x="670633" y="96565"/>
            <a:ext cx="10027919" cy="600959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427ADA6-213D-424A-8265-DDE2F08EB70B}"/>
              </a:ext>
            </a:extLst>
          </p:cNvPr>
          <p:cNvSpPr txBox="1"/>
          <p:nvPr/>
        </p:nvSpPr>
        <p:spPr>
          <a:xfrm>
            <a:off x="2173321" y="337827"/>
            <a:ext cx="6695440" cy="1774923"/>
          </a:xfrm>
          <a:prstGeom prst="rect">
            <a:avLst/>
          </a:prstGeom>
          <a:noFill/>
        </p:spPr>
        <p:txBody>
          <a:bodyPr wrap="square" lIns="91284" tIns="45695" rIns="91284" bIns="45695" rtlCol="0">
            <a:spAutoFit/>
          </a:bodyPr>
          <a:lstStyle/>
          <a:p>
            <a:pPr algn="ctr" defTabSz="913176">
              <a:defRPr/>
            </a:pPr>
            <a:r>
              <a:rPr lang="en-US" sz="5467" dirty="0" err="1">
                <a:solidFill>
                  <a:srgbClr val="FFFF00"/>
                </a:solidFill>
                <a:latin typeface="Times New Roman" panose="02020603050405020304" pitchFamily="18" charset="0"/>
                <a:ea typeface="Arial-Rounded" pitchFamily="34" charset="0"/>
                <a:cs typeface="Times New Roman" panose="02020603050405020304" pitchFamily="18" charset="0"/>
              </a:rPr>
              <a:t>Cùng</a:t>
            </a:r>
            <a:r>
              <a:rPr lang="en-US" sz="5467" dirty="0">
                <a:solidFill>
                  <a:srgbClr val="FFFF00"/>
                </a:solidFill>
                <a:latin typeface="Times New Roman" panose="02020603050405020304" pitchFamily="18" charset="0"/>
                <a:ea typeface="Arial-Rounded" pitchFamily="34" charset="0"/>
                <a:cs typeface="Times New Roman" panose="02020603050405020304" pitchFamily="18" charset="0"/>
              </a:rPr>
              <a:t> </a:t>
            </a:r>
            <a:r>
              <a:rPr lang="en-US" sz="5467" dirty="0" err="1">
                <a:solidFill>
                  <a:srgbClr val="FFFF00"/>
                </a:solidFill>
                <a:latin typeface="Times New Roman" panose="02020603050405020304" pitchFamily="18" charset="0"/>
                <a:ea typeface="Arial-Rounded" pitchFamily="34" charset="0"/>
                <a:cs typeface="Times New Roman" panose="02020603050405020304" pitchFamily="18" charset="0"/>
              </a:rPr>
              <a:t>lắng</a:t>
            </a:r>
            <a:r>
              <a:rPr lang="en-US" sz="5467" dirty="0">
                <a:solidFill>
                  <a:srgbClr val="FFFF00"/>
                </a:solidFill>
                <a:latin typeface="Times New Roman" panose="02020603050405020304" pitchFamily="18" charset="0"/>
                <a:ea typeface="Arial-Rounded" pitchFamily="34" charset="0"/>
                <a:cs typeface="Times New Roman" panose="02020603050405020304" pitchFamily="18" charset="0"/>
              </a:rPr>
              <a:t> </a:t>
            </a:r>
            <a:r>
              <a:rPr lang="en-US" sz="5467" dirty="0" err="1">
                <a:solidFill>
                  <a:srgbClr val="FFFF00"/>
                </a:solidFill>
                <a:latin typeface="Times New Roman" panose="02020603050405020304" pitchFamily="18" charset="0"/>
                <a:ea typeface="Arial-Rounded" pitchFamily="34" charset="0"/>
                <a:cs typeface="Times New Roman" panose="02020603050405020304" pitchFamily="18" charset="0"/>
              </a:rPr>
              <a:t>nghe</a:t>
            </a:r>
            <a:r>
              <a:rPr lang="en-US" sz="5467" dirty="0">
                <a:solidFill>
                  <a:srgbClr val="FFFF00"/>
                </a:solidFill>
                <a:latin typeface="Times New Roman" panose="02020603050405020304" pitchFamily="18" charset="0"/>
                <a:ea typeface="Arial-Rounded" pitchFamily="34" charset="0"/>
                <a:cs typeface="Times New Roman" panose="02020603050405020304" pitchFamily="18" charset="0"/>
              </a:rPr>
              <a:t> </a:t>
            </a:r>
            <a:r>
              <a:rPr lang="en-US" sz="5467" dirty="0" err="1">
                <a:solidFill>
                  <a:srgbClr val="FFFF00"/>
                </a:solidFill>
                <a:latin typeface="Times New Roman" panose="02020603050405020304" pitchFamily="18" charset="0"/>
                <a:ea typeface="Arial-Rounded" pitchFamily="34" charset="0"/>
                <a:cs typeface="Times New Roman" panose="02020603050405020304" pitchFamily="18" charset="0"/>
              </a:rPr>
              <a:t>cô</a:t>
            </a:r>
            <a:r>
              <a:rPr lang="en-US" sz="5467" dirty="0">
                <a:solidFill>
                  <a:srgbClr val="FFFF00"/>
                </a:solidFill>
                <a:latin typeface="Times New Roman" panose="02020603050405020304" pitchFamily="18" charset="0"/>
                <a:ea typeface="Arial-Rounded" pitchFamily="34" charset="0"/>
                <a:cs typeface="Times New Roman" panose="02020603050405020304" pitchFamily="18" charset="0"/>
              </a:rPr>
              <a:t> </a:t>
            </a:r>
            <a:r>
              <a:rPr lang="en-US" sz="5467" dirty="0" err="1">
                <a:solidFill>
                  <a:srgbClr val="FFFF00"/>
                </a:solidFill>
                <a:latin typeface="Times New Roman" panose="02020603050405020304" pitchFamily="18" charset="0"/>
                <a:ea typeface="Arial-Rounded" pitchFamily="34" charset="0"/>
                <a:cs typeface="Times New Roman" panose="02020603050405020304" pitchFamily="18" charset="0"/>
              </a:rPr>
              <a:t>đọc</a:t>
            </a:r>
            <a:r>
              <a:rPr lang="en-US" sz="5467" dirty="0">
                <a:solidFill>
                  <a:srgbClr val="FFFF00"/>
                </a:solidFill>
                <a:latin typeface="Times New Roman" panose="02020603050405020304" pitchFamily="18" charset="0"/>
                <a:ea typeface="Arial-Rounded" pitchFamily="34" charset="0"/>
                <a:cs typeface="Times New Roman" panose="02020603050405020304" pitchFamily="18" charset="0"/>
              </a:rPr>
              <a:t> </a:t>
            </a:r>
            <a:r>
              <a:rPr lang="en-US" sz="5467" dirty="0" err="1">
                <a:solidFill>
                  <a:srgbClr val="FFFF00"/>
                </a:solidFill>
                <a:latin typeface="Times New Roman" panose="02020603050405020304" pitchFamily="18" charset="0"/>
                <a:ea typeface="Arial-Rounded" pitchFamily="34" charset="0"/>
                <a:cs typeface="Times New Roman" panose="02020603050405020304" pitchFamily="18" charset="0"/>
              </a:rPr>
              <a:t>và</a:t>
            </a:r>
            <a:r>
              <a:rPr lang="en-US" sz="5467" dirty="0">
                <a:solidFill>
                  <a:srgbClr val="FFFF00"/>
                </a:solidFill>
                <a:latin typeface="Times New Roman" panose="02020603050405020304" pitchFamily="18" charset="0"/>
                <a:ea typeface="Arial-Rounded" pitchFamily="34" charset="0"/>
                <a:cs typeface="Times New Roman" panose="02020603050405020304" pitchFamily="18" charset="0"/>
              </a:rPr>
              <a:t> </a:t>
            </a:r>
            <a:r>
              <a:rPr lang="en-US" sz="5467" dirty="0" err="1">
                <a:solidFill>
                  <a:srgbClr val="FFFF00"/>
                </a:solidFill>
                <a:latin typeface="Times New Roman" panose="02020603050405020304" pitchFamily="18" charset="0"/>
                <a:ea typeface="Arial-Rounded" pitchFamily="34" charset="0"/>
                <a:cs typeface="Times New Roman" panose="02020603050405020304" pitchFamily="18" charset="0"/>
              </a:rPr>
              <a:t>đọc</a:t>
            </a:r>
            <a:r>
              <a:rPr lang="en-US" sz="5467" dirty="0">
                <a:solidFill>
                  <a:srgbClr val="FFFF00"/>
                </a:solidFill>
                <a:latin typeface="Times New Roman" panose="02020603050405020304" pitchFamily="18" charset="0"/>
                <a:ea typeface="Arial-Rounded" pitchFamily="34" charset="0"/>
                <a:cs typeface="Times New Roman" panose="02020603050405020304" pitchFamily="18" charset="0"/>
              </a:rPr>
              <a:t> </a:t>
            </a:r>
            <a:r>
              <a:rPr lang="en-US" sz="5467" dirty="0" err="1">
                <a:solidFill>
                  <a:srgbClr val="FFFF00"/>
                </a:solidFill>
                <a:latin typeface="Times New Roman" panose="02020603050405020304" pitchFamily="18" charset="0"/>
                <a:ea typeface="Arial-Rounded" pitchFamily="34" charset="0"/>
                <a:cs typeface="Times New Roman" panose="02020603050405020304" pitchFamily="18" charset="0"/>
              </a:rPr>
              <a:t>thầm</a:t>
            </a:r>
            <a:r>
              <a:rPr lang="en-US" sz="5467" dirty="0">
                <a:solidFill>
                  <a:srgbClr val="FFFF00"/>
                </a:solidFill>
                <a:latin typeface="Times New Roman" panose="02020603050405020304" pitchFamily="18" charset="0"/>
                <a:ea typeface="Arial-Rounded" pitchFamily="34" charset="0"/>
                <a:cs typeface="Times New Roman" panose="02020603050405020304" pitchFamily="18" charset="0"/>
              </a:rPr>
              <a:t> </a:t>
            </a:r>
            <a:r>
              <a:rPr lang="en-US" sz="5467" dirty="0" err="1">
                <a:solidFill>
                  <a:srgbClr val="FFFF00"/>
                </a:solidFill>
                <a:latin typeface="Times New Roman" panose="02020603050405020304" pitchFamily="18" charset="0"/>
                <a:ea typeface="Arial-Rounded" pitchFamily="34" charset="0"/>
                <a:cs typeface="Times New Roman" panose="02020603050405020304" pitchFamily="18" charset="0"/>
              </a:rPr>
              <a:t>theo</a:t>
            </a:r>
            <a:r>
              <a:rPr lang="en-US" sz="5467" dirty="0">
                <a:solidFill>
                  <a:srgbClr val="FFFF00"/>
                </a:solidFill>
                <a:latin typeface="Times New Roman" panose="02020603050405020304" pitchFamily="18" charset="0"/>
                <a:ea typeface="Arial-Rounded" pitchFamily="34" charset="0"/>
                <a:cs typeface="Times New Roman" panose="02020603050405020304" pitchFamily="18" charset="0"/>
              </a:rPr>
              <a:t> </a:t>
            </a:r>
            <a:r>
              <a:rPr lang="en-US" sz="5467" dirty="0" err="1">
                <a:solidFill>
                  <a:srgbClr val="FFFF00"/>
                </a:solidFill>
                <a:latin typeface="Times New Roman" panose="02020603050405020304" pitchFamily="18" charset="0"/>
                <a:ea typeface="Arial-Rounded" pitchFamily="34" charset="0"/>
                <a:cs typeface="Times New Roman" panose="02020603050405020304" pitchFamily="18" charset="0"/>
              </a:rPr>
              <a:t>nhé</a:t>
            </a:r>
            <a:r>
              <a:rPr lang="en-US" sz="5467" dirty="0">
                <a:solidFill>
                  <a:srgbClr val="FFFF00"/>
                </a:solidFill>
                <a:latin typeface="Times New Roman" panose="02020603050405020304" pitchFamily="18" charset="0"/>
                <a:ea typeface="Arial-Rounded" pitchFamily="34" charset="0"/>
                <a:cs typeface="Times New Roman" panose="02020603050405020304" pitchFamily="18" charset="0"/>
              </a:rPr>
              <a:t>!</a:t>
            </a:r>
          </a:p>
        </p:txBody>
      </p:sp>
      <p:grpSp>
        <p:nvGrpSpPr>
          <p:cNvPr id="30" name="139">
            <a:extLst>
              <a:ext uri="{FF2B5EF4-FFF2-40B4-BE49-F238E27FC236}">
                <a16:creationId xmlns:a16="http://schemas.microsoft.com/office/drawing/2014/main" id="{EB60CA3F-A946-4219-9E8C-B5E600CA0F70}"/>
              </a:ext>
            </a:extLst>
          </p:cNvPr>
          <p:cNvGrpSpPr/>
          <p:nvPr/>
        </p:nvGrpSpPr>
        <p:grpSpPr>
          <a:xfrm>
            <a:off x="-4685" y="1"/>
            <a:ext cx="1213285" cy="1061299"/>
            <a:chOff x="1353570" y="1860082"/>
            <a:chExt cx="1425587" cy="1247005"/>
          </a:xfrm>
        </p:grpSpPr>
        <p:sp>
          <p:nvSpPr>
            <p:cNvPr id="31" name="16">
              <a:extLst>
                <a:ext uri="{FF2B5EF4-FFF2-40B4-BE49-F238E27FC236}">
                  <a16:creationId xmlns:a16="http://schemas.microsoft.com/office/drawing/2014/main" id="{3F9DE229-1895-4C69-97AA-EC06BCAC4819}"/>
                </a:ext>
              </a:extLst>
            </p:cNvPr>
            <p:cNvSpPr/>
            <p:nvPr/>
          </p:nvSpPr>
          <p:spPr>
            <a:xfrm>
              <a:off x="1353570" y="1860082"/>
              <a:ext cx="1425587" cy="1247005"/>
            </a:xfrm>
            <a:custGeom>
              <a:avLst/>
              <a:gdLst>
                <a:gd name="connsiteX0" fmla="*/ 724918 w 1425587"/>
                <a:gd name="connsiteY0" fmla="*/ 126948 h 1247005"/>
                <a:gd name="connsiteX1" fmla="*/ 698669 w 1425587"/>
                <a:gd name="connsiteY1" fmla="*/ 127403 h 1247005"/>
                <a:gd name="connsiteX2" fmla="*/ 682523 w 1425587"/>
                <a:gd name="connsiteY2" fmla="*/ 134262 h 1247005"/>
                <a:gd name="connsiteX3" fmla="*/ 682492 w 1425587"/>
                <a:gd name="connsiteY3" fmla="*/ 134241 h 1247005"/>
                <a:gd name="connsiteX4" fmla="*/ 287866 w 1425587"/>
                <a:gd name="connsiteY4" fmla="*/ 331554 h 1247005"/>
                <a:gd name="connsiteX5" fmla="*/ 278988 w 1425587"/>
                <a:gd name="connsiteY5" fmla="*/ 339062 h 1247005"/>
                <a:gd name="connsiteX6" fmla="*/ 266985 w 1425587"/>
                <a:gd name="connsiteY6" fmla="*/ 362410 h 1247005"/>
                <a:gd name="connsiteX7" fmla="*/ 265400 w 1425587"/>
                <a:gd name="connsiteY7" fmla="*/ 379880 h 1247005"/>
                <a:gd name="connsiteX8" fmla="*/ 264826 w 1425587"/>
                <a:gd name="connsiteY8" fmla="*/ 380196 h 1247005"/>
                <a:gd name="connsiteX9" fmla="*/ 264826 w 1425587"/>
                <a:gd name="connsiteY9" fmla="*/ 902103 h 1247005"/>
                <a:gd name="connsiteX10" fmla="*/ 268187 w 1425587"/>
                <a:gd name="connsiteY10" fmla="*/ 918750 h 1247005"/>
                <a:gd name="connsiteX11" fmla="*/ 282863 w 1425587"/>
                <a:gd name="connsiteY11" fmla="*/ 940517 h 1247005"/>
                <a:gd name="connsiteX12" fmla="*/ 297408 w 1425587"/>
                <a:gd name="connsiteY12" fmla="*/ 950324 h 1247005"/>
                <a:gd name="connsiteX13" fmla="*/ 297408 w 1425587"/>
                <a:gd name="connsiteY13" fmla="*/ 950681 h 1247005"/>
                <a:gd name="connsiteX14" fmla="*/ 690681 w 1425587"/>
                <a:gd name="connsiteY14" fmla="*/ 1147318 h 1247005"/>
                <a:gd name="connsiteX15" fmla="*/ 681190 w 1425587"/>
                <a:gd name="connsiteY15" fmla="*/ 1141150 h 1247005"/>
                <a:gd name="connsiteX16" fmla="*/ 701216 w 1425587"/>
                <a:gd name="connsiteY16" fmla="*/ 1149080 h 1247005"/>
                <a:gd name="connsiteX17" fmla="*/ 727465 w 1425587"/>
                <a:gd name="connsiteY17" fmla="*/ 1148636 h 1247005"/>
                <a:gd name="connsiteX18" fmla="*/ 743613 w 1425587"/>
                <a:gd name="connsiteY18" fmla="*/ 1141783 h 1247005"/>
                <a:gd name="connsiteX19" fmla="*/ 744397 w 1425587"/>
                <a:gd name="connsiteY19" fmla="*/ 1142292 h 1247005"/>
                <a:gd name="connsiteX20" fmla="*/ 741193 w 1425587"/>
                <a:gd name="connsiteY20" fmla="*/ 1144173 h 1247005"/>
                <a:gd name="connsiteX21" fmla="*/ 1137772 w 1425587"/>
                <a:gd name="connsiteY21" fmla="*/ 945884 h 1247005"/>
                <a:gd name="connsiteX22" fmla="*/ 1146771 w 1425587"/>
                <a:gd name="connsiteY22" fmla="*/ 938118 h 1247005"/>
                <a:gd name="connsiteX23" fmla="*/ 1158539 w 1425587"/>
                <a:gd name="connsiteY23" fmla="*/ 914651 h 1247005"/>
                <a:gd name="connsiteX24" fmla="*/ 1159948 w 1425587"/>
                <a:gd name="connsiteY24" fmla="*/ 897165 h 1247005"/>
                <a:gd name="connsiteX25" fmla="*/ 1160760 w 1425587"/>
                <a:gd name="connsiteY25" fmla="*/ 896708 h 1247005"/>
                <a:gd name="connsiteX26" fmla="*/ 1160760 w 1425587"/>
                <a:gd name="connsiteY26" fmla="*/ 371357 h 1247005"/>
                <a:gd name="connsiteX27" fmla="*/ 1158060 w 1425587"/>
                <a:gd name="connsiteY27" fmla="*/ 357984 h 1247005"/>
                <a:gd name="connsiteX28" fmla="*/ 1143384 w 1425587"/>
                <a:gd name="connsiteY28" fmla="*/ 336217 h 1247005"/>
                <a:gd name="connsiteX29" fmla="*/ 1132874 w 1425587"/>
                <a:gd name="connsiteY29" fmla="*/ 329132 h 1247005"/>
                <a:gd name="connsiteX30" fmla="*/ 742090 w 1425587"/>
                <a:gd name="connsiteY30" fmla="*/ 133740 h 1247005"/>
                <a:gd name="connsiteX31" fmla="*/ 341644 w 1425587"/>
                <a:gd name="connsiteY31" fmla="*/ 0 h 1247005"/>
                <a:gd name="connsiteX32" fmla="*/ 1072853 w 1425587"/>
                <a:gd name="connsiteY32" fmla="*/ 0 h 1247005"/>
                <a:gd name="connsiteX33" fmla="*/ 1073490 w 1425587"/>
                <a:gd name="connsiteY33" fmla="*/ 1130 h 1247005"/>
                <a:gd name="connsiteX34" fmla="*/ 1097827 w 1425587"/>
                <a:gd name="connsiteY34" fmla="*/ 3091 h 1247005"/>
                <a:gd name="connsiteX35" fmla="*/ 1130490 w 1425587"/>
                <a:gd name="connsiteY35" fmla="*/ 19471 h 1247005"/>
                <a:gd name="connsiteX36" fmla="*/ 1141300 w 1425587"/>
                <a:gd name="connsiteY36" fmla="*/ 31995 h 1247005"/>
                <a:gd name="connsiteX37" fmla="*/ 1417288 w 1425587"/>
                <a:gd name="connsiteY37" fmla="*/ 583973 h 1247005"/>
                <a:gd name="connsiteX38" fmla="*/ 1414670 w 1425587"/>
                <a:gd name="connsiteY38" fmla="*/ 579514 h 1247005"/>
                <a:gd name="connsiteX39" fmla="*/ 1413961 w 1425587"/>
                <a:gd name="connsiteY39" fmla="*/ 580605 h 1247005"/>
                <a:gd name="connsiteX40" fmla="*/ 1423500 w 1425587"/>
                <a:gd name="connsiteY40" fmla="*/ 603081 h 1247005"/>
                <a:gd name="connsiteX41" fmla="*/ 1424118 w 1425587"/>
                <a:gd name="connsiteY41" fmla="*/ 639616 h 1247005"/>
                <a:gd name="connsiteX42" fmla="*/ 1413081 w 1425587"/>
                <a:gd name="connsiteY42" fmla="*/ 667489 h 1247005"/>
                <a:gd name="connsiteX43" fmla="*/ 1421665 w 1425587"/>
                <a:gd name="connsiteY43" fmla="*/ 654279 h 1247005"/>
                <a:gd name="connsiteX44" fmla="*/ 1147977 w 1425587"/>
                <a:gd name="connsiteY44" fmla="*/ 1201656 h 1247005"/>
                <a:gd name="connsiteX45" fmla="*/ 1147479 w 1425587"/>
                <a:gd name="connsiteY45" fmla="*/ 1201656 h 1247005"/>
                <a:gd name="connsiteX46" fmla="*/ 1133830 w 1425587"/>
                <a:gd name="connsiteY46" fmla="*/ 1221900 h 1247005"/>
                <a:gd name="connsiteX47" fmla="*/ 1103533 w 1425587"/>
                <a:gd name="connsiteY47" fmla="*/ 1242327 h 1247005"/>
                <a:gd name="connsiteX48" fmla="*/ 1080363 w 1425587"/>
                <a:gd name="connsiteY48" fmla="*/ 1247005 h 1247005"/>
                <a:gd name="connsiteX49" fmla="*/ 353947 w 1425587"/>
                <a:gd name="connsiteY49" fmla="*/ 1247005 h 1247005"/>
                <a:gd name="connsiteX50" fmla="*/ 353507 w 1425587"/>
                <a:gd name="connsiteY50" fmla="*/ 1246206 h 1247005"/>
                <a:gd name="connsiteX51" fmla="*/ 329191 w 1425587"/>
                <a:gd name="connsiteY51" fmla="*/ 1243999 h 1247005"/>
                <a:gd name="connsiteX52" fmla="*/ 296694 w 1425587"/>
                <a:gd name="connsiteY52" fmla="*/ 1227293 h 1247005"/>
                <a:gd name="connsiteX53" fmla="*/ 286245 w 1425587"/>
                <a:gd name="connsiteY53" fmla="*/ 1214937 h 1247005"/>
                <a:gd name="connsiteX54" fmla="*/ 11615 w 1425587"/>
                <a:gd name="connsiteY54" fmla="*/ 665677 h 1247005"/>
                <a:gd name="connsiteX55" fmla="*/ 11644 w 1425587"/>
                <a:gd name="connsiteY55" fmla="*/ 665633 h 1247005"/>
                <a:gd name="connsiteX56" fmla="*/ 2097 w 1425587"/>
                <a:gd name="connsiteY56" fmla="*/ 643161 h 1247005"/>
                <a:gd name="connsiteX57" fmla="*/ 1463 w 1425587"/>
                <a:gd name="connsiteY57" fmla="*/ 606626 h 1247005"/>
                <a:gd name="connsiteX58" fmla="*/ 10917 w 1425587"/>
                <a:gd name="connsiteY58" fmla="*/ 582725 h 1247005"/>
                <a:gd name="connsiteX59" fmla="*/ 282873 w 1425587"/>
                <a:gd name="connsiteY59" fmla="*/ 38813 h 1247005"/>
                <a:gd name="connsiteX60" fmla="*/ 292735 w 1425587"/>
                <a:gd name="connsiteY60" fmla="*/ 24185 h 1247005"/>
                <a:gd name="connsiteX61" fmla="*/ 323031 w 1425587"/>
                <a:gd name="connsiteY61" fmla="*/ 3758 h 1247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1425587" h="1247005">
                  <a:moveTo>
                    <a:pt x="724918" y="126948"/>
                  </a:moveTo>
                  <a:cubicBezTo>
                    <a:pt x="716159" y="125392"/>
                    <a:pt x="707241" y="125579"/>
                    <a:pt x="698669" y="127403"/>
                  </a:cubicBezTo>
                  <a:lnTo>
                    <a:pt x="682523" y="134262"/>
                  </a:lnTo>
                  <a:lnTo>
                    <a:pt x="682492" y="134241"/>
                  </a:lnTo>
                  <a:lnTo>
                    <a:pt x="287866" y="331554"/>
                  </a:lnTo>
                  <a:lnTo>
                    <a:pt x="278988" y="339062"/>
                  </a:lnTo>
                  <a:cubicBezTo>
                    <a:pt x="273478" y="346046"/>
                    <a:pt x="269429" y="353994"/>
                    <a:pt x="266985" y="362410"/>
                  </a:cubicBezTo>
                  <a:lnTo>
                    <a:pt x="265400" y="379880"/>
                  </a:lnTo>
                  <a:lnTo>
                    <a:pt x="264826" y="380196"/>
                  </a:lnTo>
                  <a:lnTo>
                    <a:pt x="264826" y="902103"/>
                  </a:lnTo>
                  <a:lnTo>
                    <a:pt x="268187" y="918750"/>
                  </a:lnTo>
                  <a:cubicBezTo>
                    <a:pt x="271652" y="926943"/>
                    <a:pt x="276666" y="934321"/>
                    <a:pt x="282863" y="940517"/>
                  </a:cubicBezTo>
                  <a:lnTo>
                    <a:pt x="297408" y="950324"/>
                  </a:lnTo>
                  <a:lnTo>
                    <a:pt x="297408" y="950681"/>
                  </a:lnTo>
                  <a:lnTo>
                    <a:pt x="690681" y="1147318"/>
                  </a:lnTo>
                  <a:lnTo>
                    <a:pt x="681190" y="1141150"/>
                  </a:lnTo>
                  <a:lnTo>
                    <a:pt x="701216" y="1149080"/>
                  </a:lnTo>
                  <a:cubicBezTo>
                    <a:pt x="709974" y="1150639"/>
                    <a:pt x="718892" y="1150455"/>
                    <a:pt x="727465" y="1148636"/>
                  </a:cubicBezTo>
                  <a:lnTo>
                    <a:pt x="743613" y="1141783"/>
                  </a:lnTo>
                  <a:lnTo>
                    <a:pt x="744397" y="1142292"/>
                  </a:lnTo>
                  <a:lnTo>
                    <a:pt x="741193" y="1144173"/>
                  </a:lnTo>
                  <a:lnTo>
                    <a:pt x="1137772" y="945884"/>
                  </a:lnTo>
                  <a:lnTo>
                    <a:pt x="1146771" y="938118"/>
                  </a:lnTo>
                  <a:cubicBezTo>
                    <a:pt x="1152210" y="931079"/>
                    <a:pt x="1156179" y="923090"/>
                    <a:pt x="1158539" y="914651"/>
                  </a:cubicBezTo>
                  <a:lnTo>
                    <a:pt x="1159948" y="897165"/>
                  </a:lnTo>
                  <a:lnTo>
                    <a:pt x="1160760" y="896708"/>
                  </a:lnTo>
                  <a:lnTo>
                    <a:pt x="1160760" y="371357"/>
                  </a:lnTo>
                  <a:lnTo>
                    <a:pt x="1158060" y="357984"/>
                  </a:lnTo>
                  <a:cubicBezTo>
                    <a:pt x="1154595" y="349791"/>
                    <a:pt x="1149580" y="342413"/>
                    <a:pt x="1143384" y="336217"/>
                  </a:cubicBezTo>
                  <a:lnTo>
                    <a:pt x="1132874" y="329132"/>
                  </a:lnTo>
                  <a:lnTo>
                    <a:pt x="742090" y="133740"/>
                  </a:lnTo>
                  <a:close/>
                  <a:moveTo>
                    <a:pt x="341644" y="0"/>
                  </a:moveTo>
                  <a:lnTo>
                    <a:pt x="1072853" y="0"/>
                  </a:lnTo>
                  <a:lnTo>
                    <a:pt x="1073490" y="1130"/>
                  </a:lnTo>
                  <a:lnTo>
                    <a:pt x="1097827" y="3091"/>
                  </a:lnTo>
                  <a:cubicBezTo>
                    <a:pt x="1109574" y="6376"/>
                    <a:pt x="1120693" y="11899"/>
                    <a:pt x="1130490" y="19471"/>
                  </a:cubicBezTo>
                  <a:lnTo>
                    <a:pt x="1141300" y="31995"/>
                  </a:lnTo>
                  <a:lnTo>
                    <a:pt x="1417288" y="583973"/>
                  </a:lnTo>
                  <a:lnTo>
                    <a:pt x="1414670" y="579514"/>
                  </a:lnTo>
                  <a:lnTo>
                    <a:pt x="1413961" y="580605"/>
                  </a:lnTo>
                  <a:lnTo>
                    <a:pt x="1423500" y="603081"/>
                  </a:lnTo>
                  <a:cubicBezTo>
                    <a:pt x="1426032" y="615013"/>
                    <a:pt x="1426288" y="627426"/>
                    <a:pt x="1424118" y="639616"/>
                  </a:cubicBezTo>
                  <a:lnTo>
                    <a:pt x="1413081" y="667489"/>
                  </a:lnTo>
                  <a:lnTo>
                    <a:pt x="1421665" y="654279"/>
                  </a:lnTo>
                  <a:lnTo>
                    <a:pt x="1147977" y="1201656"/>
                  </a:lnTo>
                  <a:lnTo>
                    <a:pt x="1147479" y="1201656"/>
                  </a:lnTo>
                  <a:lnTo>
                    <a:pt x="1133830" y="1221900"/>
                  </a:lnTo>
                  <a:cubicBezTo>
                    <a:pt x="1125206" y="1230525"/>
                    <a:pt x="1114937" y="1237504"/>
                    <a:pt x="1103533" y="1242327"/>
                  </a:cubicBezTo>
                  <a:lnTo>
                    <a:pt x="1080363" y="1247005"/>
                  </a:lnTo>
                  <a:lnTo>
                    <a:pt x="353947" y="1247005"/>
                  </a:lnTo>
                  <a:lnTo>
                    <a:pt x="353507" y="1246206"/>
                  </a:lnTo>
                  <a:lnTo>
                    <a:pt x="329191" y="1243999"/>
                  </a:lnTo>
                  <a:cubicBezTo>
                    <a:pt x="317478" y="1240599"/>
                    <a:pt x="306415" y="1234962"/>
                    <a:pt x="296694" y="1227293"/>
                  </a:cubicBezTo>
                  <a:lnTo>
                    <a:pt x="286245" y="1214937"/>
                  </a:lnTo>
                  <a:lnTo>
                    <a:pt x="11615" y="665677"/>
                  </a:lnTo>
                  <a:lnTo>
                    <a:pt x="11644" y="665633"/>
                  </a:lnTo>
                  <a:lnTo>
                    <a:pt x="2097" y="643161"/>
                  </a:lnTo>
                  <a:cubicBezTo>
                    <a:pt x="-442" y="631230"/>
                    <a:pt x="-702" y="618817"/>
                    <a:pt x="1463" y="606626"/>
                  </a:cubicBezTo>
                  <a:lnTo>
                    <a:pt x="10917" y="582725"/>
                  </a:lnTo>
                  <a:lnTo>
                    <a:pt x="282873" y="38813"/>
                  </a:lnTo>
                  <a:lnTo>
                    <a:pt x="292735" y="24185"/>
                  </a:lnTo>
                  <a:cubicBezTo>
                    <a:pt x="301359" y="15560"/>
                    <a:pt x="311628" y="8581"/>
                    <a:pt x="323031" y="3758"/>
                  </a:cubicBezTo>
                  <a:close/>
                </a:path>
              </a:pathLst>
            </a:custGeom>
            <a:solidFill>
              <a:srgbClr val="F15A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176">
                <a:defRPr/>
              </a:pPr>
              <a:endParaRPr lang="zh-CN" altLang="en-US" sz="20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2" name="24">
              <a:extLst>
                <a:ext uri="{FF2B5EF4-FFF2-40B4-BE49-F238E27FC236}">
                  <a16:creationId xmlns:a16="http://schemas.microsoft.com/office/drawing/2014/main" id="{41B41C85-81B1-4EBB-BF92-4178F503EC08}"/>
                </a:ext>
              </a:extLst>
            </p:cNvPr>
            <p:cNvSpPr/>
            <p:nvPr/>
          </p:nvSpPr>
          <p:spPr>
            <a:xfrm>
              <a:off x="1530242" y="2017407"/>
              <a:ext cx="1072240" cy="937921"/>
            </a:xfrm>
            <a:custGeom>
              <a:avLst/>
              <a:gdLst>
                <a:gd name="connsiteX0" fmla="*/ 339741 w 1417646"/>
                <a:gd name="connsiteY0" fmla="*/ 0 h 1240059"/>
                <a:gd name="connsiteX1" fmla="*/ 1066877 w 1417646"/>
                <a:gd name="connsiteY1" fmla="*/ 0 h 1240059"/>
                <a:gd name="connsiteX2" fmla="*/ 1067510 w 1417646"/>
                <a:gd name="connsiteY2" fmla="*/ 1124 h 1240059"/>
                <a:gd name="connsiteX3" fmla="*/ 1091712 w 1417646"/>
                <a:gd name="connsiteY3" fmla="*/ 3074 h 1240059"/>
                <a:gd name="connsiteX4" fmla="*/ 1124193 w 1417646"/>
                <a:gd name="connsiteY4" fmla="*/ 19362 h 1240059"/>
                <a:gd name="connsiteX5" fmla="*/ 1134942 w 1417646"/>
                <a:gd name="connsiteY5" fmla="*/ 31817 h 1240059"/>
                <a:gd name="connsiteX6" fmla="*/ 1409393 w 1417646"/>
                <a:gd name="connsiteY6" fmla="*/ 580720 h 1240059"/>
                <a:gd name="connsiteX7" fmla="*/ 1406790 w 1417646"/>
                <a:gd name="connsiteY7" fmla="*/ 576286 h 1240059"/>
                <a:gd name="connsiteX8" fmla="*/ 1406085 w 1417646"/>
                <a:gd name="connsiteY8" fmla="*/ 577371 h 1240059"/>
                <a:gd name="connsiteX9" fmla="*/ 1415570 w 1417646"/>
                <a:gd name="connsiteY9" fmla="*/ 599722 h 1240059"/>
                <a:gd name="connsiteX10" fmla="*/ 1416185 w 1417646"/>
                <a:gd name="connsiteY10" fmla="*/ 636053 h 1240059"/>
                <a:gd name="connsiteX11" fmla="*/ 1405209 w 1417646"/>
                <a:gd name="connsiteY11" fmla="*/ 663771 h 1240059"/>
                <a:gd name="connsiteX12" fmla="*/ 1413746 w 1417646"/>
                <a:gd name="connsiteY12" fmla="*/ 650634 h 1240059"/>
                <a:gd name="connsiteX13" fmla="*/ 1141582 w 1417646"/>
                <a:gd name="connsiteY13" fmla="*/ 1194962 h 1240059"/>
                <a:gd name="connsiteX14" fmla="*/ 1141087 w 1417646"/>
                <a:gd name="connsiteY14" fmla="*/ 1194962 h 1240059"/>
                <a:gd name="connsiteX15" fmla="*/ 1127514 w 1417646"/>
                <a:gd name="connsiteY15" fmla="*/ 1215094 h 1240059"/>
                <a:gd name="connsiteX16" fmla="*/ 1097386 w 1417646"/>
                <a:gd name="connsiteY16" fmla="*/ 1235407 h 1240059"/>
                <a:gd name="connsiteX17" fmla="*/ 1074345 w 1417646"/>
                <a:gd name="connsiteY17" fmla="*/ 1240059 h 1240059"/>
                <a:gd name="connsiteX18" fmla="*/ 351975 w 1417646"/>
                <a:gd name="connsiteY18" fmla="*/ 1240059 h 1240059"/>
                <a:gd name="connsiteX19" fmla="*/ 351538 w 1417646"/>
                <a:gd name="connsiteY19" fmla="*/ 1239264 h 1240059"/>
                <a:gd name="connsiteX20" fmla="*/ 327357 w 1417646"/>
                <a:gd name="connsiteY20" fmla="*/ 1237070 h 1240059"/>
                <a:gd name="connsiteX21" fmla="*/ 295041 w 1417646"/>
                <a:gd name="connsiteY21" fmla="*/ 1220457 h 1240059"/>
                <a:gd name="connsiteX22" fmla="*/ 284650 w 1417646"/>
                <a:gd name="connsiteY22" fmla="*/ 1208169 h 1240059"/>
                <a:gd name="connsiteX23" fmla="*/ 11550 w 1417646"/>
                <a:gd name="connsiteY23" fmla="*/ 661969 h 1240059"/>
                <a:gd name="connsiteX24" fmla="*/ 11579 w 1417646"/>
                <a:gd name="connsiteY24" fmla="*/ 661925 h 1240059"/>
                <a:gd name="connsiteX25" fmla="*/ 2085 w 1417646"/>
                <a:gd name="connsiteY25" fmla="*/ 639578 h 1240059"/>
                <a:gd name="connsiteX26" fmla="*/ 1455 w 1417646"/>
                <a:gd name="connsiteY26" fmla="*/ 603247 h 1240059"/>
                <a:gd name="connsiteX27" fmla="*/ 10856 w 1417646"/>
                <a:gd name="connsiteY27" fmla="*/ 579479 h 1240059"/>
                <a:gd name="connsiteX28" fmla="*/ 281297 w 1417646"/>
                <a:gd name="connsiteY28" fmla="*/ 38597 h 1240059"/>
                <a:gd name="connsiteX29" fmla="*/ 291104 w 1417646"/>
                <a:gd name="connsiteY29" fmla="*/ 24050 h 1240059"/>
                <a:gd name="connsiteX30" fmla="*/ 321232 w 1417646"/>
                <a:gd name="connsiteY30" fmla="*/ 3737 h 124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417646" h="1240059">
                  <a:moveTo>
                    <a:pt x="339741" y="0"/>
                  </a:moveTo>
                  <a:lnTo>
                    <a:pt x="1066877" y="0"/>
                  </a:lnTo>
                  <a:lnTo>
                    <a:pt x="1067510" y="1124"/>
                  </a:lnTo>
                  <a:lnTo>
                    <a:pt x="1091712" y="3074"/>
                  </a:lnTo>
                  <a:cubicBezTo>
                    <a:pt x="1103393" y="6340"/>
                    <a:pt x="1114450" y="11833"/>
                    <a:pt x="1124193" y="19362"/>
                  </a:cubicBezTo>
                  <a:lnTo>
                    <a:pt x="1134942" y="31817"/>
                  </a:lnTo>
                  <a:lnTo>
                    <a:pt x="1409393" y="580720"/>
                  </a:lnTo>
                  <a:lnTo>
                    <a:pt x="1406790" y="576286"/>
                  </a:lnTo>
                  <a:lnTo>
                    <a:pt x="1406085" y="577371"/>
                  </a:lnTo>
                  <a:lnTo>
                    <a:pt x="1415570" y="599722"/>
                  </a:lnTo>
                  <a:cubicBezTo>
                    <a:pt x="1418088" y="611587"/>
                    <a:pt x="1418343" y="623931"/>
                    <a:pt x="1416185" y="636053"/>
                  </a:cubicBezTo>
                  <a:lnTo>
                    <a:pt x="1405209" y="663771"/>
                  </a:lnTo>
                  <a:lnTo>
                    <a:pt x="1413746" y="650634"/>
                  </a:lnTo>
                  <a:lnTo>
                    <a:pt x="1141582" y="1194962"/>
                  </a:lnTo>
                  <a:lnTo>
                    <a:pt x="1141087" y="1194962"/>
                  </a:lnTo>
                  <a:lnTo>
                    <a:pt x="1127514" y="1215094"/>
                  </a:lnTo>
                  <a:cubicBezTo>
                    <a:pt x="1118938" y="1223671"/>
                    <a:pt x="1108726" y="1230611"/>
                    <a:pt x="1097386" y="1235407"/>
                  </a:cubicBezTo>
                  <a:lnTo>
                    <a:pt x="1074345" y="1240059"/>
                  </a:lnTo>
                  <a:lnTo>
                    <a:pt x="351975" y="1240059"/>
                  </a:lnTo>
                  <a:lnTo>
                    <a:pt x="351538" y="1239264"/>
                  </a:lnTo>
                  <a:lnTo>
                    <a:pt x="327357" y="1237070"/>
                  </a:lnTo>
                  <a:cubicBezTo>
                    <a:pt x="315709" y="1233688"/>
                    <a:pt x="304708" y="1228083"/>
                    <a:pt x="295041" y="1220457"/>
                  </a:cubicBezTo>
                  <a:lnTo>
                    <a:pt x="284650" y="1208169"/>
                  </a:lnTo>
                  <a:lnTo>
                    <a:pt x="11550" y="661969"/>
                  </a:lnTo>
                  <a:lnTo>
                    <a:pt x="11579" y="661925"/>
                  </a:lnTo>
                  <a:lnTo>
                    <a:pt x="2085" y="639578"/>
                  </a:lnTo>
                  <a:cubicBezTo>
                    <a:pt x="-439" y="627714"/>
                    <a:pt x="-698" y="615370"/>
                    <a:pt x="1455" y="603247"/>
                  </a:cubicBezTo>
                  <a:lnTo>
                    <a:pt x="10856" y="579479"/>
                  </a:lnTo>
                  <a:lnTo>
                    <a:pt x="281297" y="38597"/>
                  </a:lnTo>
                  <a:lnTo>
                    <a:pt x="291104" y="24050"/>
                  </a:lnTo>
                  <a:cubicBezTo>
                    <a:pt x="299680" y="15473"/>
                    <a:pt x="309892" y="8533"/>
                    <a:pt x="321232" y="3737"/>
                  </a:cubicBez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176">
                <a:defRPr/>
              </a:pPr>
              <a:r>
                <a:rPr lang="en-US" altLang="zh-CN" sz="4400" b="1" dirty="0">
                  <a:solidFill>
                    <a:srgbClr val="ED2F6A"/>
                  </a:solidFill>
                  <a:cs typeface="+mn-ea"/>
                  <a:sym typeface="+mn-lt"/>
                </a:rPr>
                <a:t>1</a:t>
              </a:r>
              <a:endParaRPr lang="zh-CN" altLang="en-US" sz="4400" b="1" dirty="0">
                <a:solidFill>
                  <a:srgbClr val="ED2F6A"/>
                </a:solidFill>
                <a:cs typeface="+mn-ea"/>
                <a:sym typeface="+mn-lt"/>
              </a:endParaRPr>
            </a:p>
          </p:txBody>
        </p:sp>
        <p:sp>
          <p:nvSpPr>
            <p:cNvPr id="33" name="AutoShape 3">
              <a:extLst>
                <a:ext uri="{FF2B5EF4-FFF2-40B4-BE49-F238E27FC236}">
                  <a16:creationId xmlns:a16="http://schemas.microsoft.com/office/drawing/2014/main" id="{21524754-C788-4C9F-8E18-3ABD698E7CB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863987" y="2224238"/>
              <a:ext cx="381000" cy="55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3176">
                <a:defRPr/>
              </a:pPr>
              <a:endParaRPr lang="zh-CN" altLang="en-US" sz="20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67140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04800" y="889000"/>
            <a:ext cx="7010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Sáng nào em đến lớp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Cũng thấy cô đến rồi.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Đáp lời “Chào cô ạ!”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Cô mỉm cười thật tươi.</a:t>
            </a:r>
          </a:p>
          <a:p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Cô dạy em tập viết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Gió đưa thoảng hương nhài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Nắng ghé vào cửa lớp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Xem chúng em học bài.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59638" y="8263"/>
            <a:ext cx="3696845" cy="748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2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Cô giáo lớp em</a:t>
            </a:r>
          </a:p>
        </p:txBody>
      </p:sp>
      <p:sp>
        <p:nvSpPr>
          <p:cNvPr id="11" name="Cloud 10"/>
          <p:cNvSpPr/>
          <p:nvPr/>
        </p:nvSpPr>
        <p:spPr>
          <a:xfrm>
            <a:off x="101601" y="-25399"/>
            <a:ext cx="1998345" cy="845185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03" tIns="45703" rIns="91403" bIns="45703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Đọc mẫu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A4ED815-A0C8-49A9-9498-5AECB9B068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67320"/>
            <a:ext cx="1328027" cy="923281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957824" y="957072"/>
            <a:ext cx="5994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Những lời cô giáo giảng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Ấm trang vở thơm tho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Yêu thương em ngắm mãi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Những điểm mười cô cho.</a:t>
            </a:r>
          </a:p>
          <a:p>
            <a:pPr algn="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(Nguyễn Xuân Sanh)</a:t>
            </a:r>
          </a:p>
        </p:txBody>
      </p:sp>
    </p:spTree>
    <p:extLst>
      <p:ext uri="{BB962C8B-B14F-4D97-AF65-F5344CB8AC3E}">
        <p14:creationId xmlns:p14="http://schemas.microsoft.com/office/powerpoint/2010/main" val="1139716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1" grpId="1" animBg="1"/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907853" y="1448568"/>
            <a:ext cx="9284147" cy="4520432"/>
            <a:chOff x="2180890" y="590549"/>
            <a:chExt cx="6963110" cy="3390324"/>
          </a:xfrm>
        </p:grpSpPr>
        <p:sp>
          <p:nvSpPr>
            <p:cNvPr id="3" name="Freeform 2"/>
            <p:cNvSpPr/>
            <p:nvPr/>
          </p:nvSpPr>
          <p:spPr>
            <a:xfrm>
              <a:off x="2180890" y="590549"/>
              <a:ext cx="883121" cy="1261602"/>
            </a:xfrm>
            <a:custGeom>
              <a:avLst/>
              <a:gdLst>
                <a:gd name="connsiteX0" fmla="*/ 0 w 1261601"/>
                <a:gd name="connsiteY0" fmla="*/ 0 h 883120"/>
                <a:gd name="connsiteX1" fmla="*/ 820041 w 1261601"/>
                <a:gd name="connsiteY1" fmla="*/ 0 h 883120"/>
                <a:gd name="connsiteX2" fmla="*/ 1261601 w 1261601"/>
                <a:gd name="connsiteY2" fmla="*/ 441560 h 883120"/>
                <a:gd name="connsiteX3" fmla="*/ 820041 w 1261601"/>
                <a:gd name="connsiteY3" fmla="*/ 883120 h 883120"/>
                <a:gd name="connsiteX4" fmla="*/ 0 w 1261601"/>
                <a:gd name="connsiteY4" fmla="*/ 883120 h 883120"/>
                <a:gd name="connsiteX5" fmla="*/ 441560 w 1261601"/>
                <a:gd name="connsiteY5" fmla="*/ 441560 h 883120"/>
                <a:gd name="connsiteX6" fmla="*/ 0 w 1261601"/>
                <a:gd name="connsiteY6" fmla="*/ 0 h 883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601" h="883120">
                  <a:moveTo>
                    <a:pt x="1261600" y="0"/>
                  </a:moveTo>
                  <a:lnTo>
                    <a:pt x="1261600" y="574028"/>
                  </a:lnTo>
                  <a:lnTo>
                    <a:pt x="630801" y="883120"/>
                  </a:lnTo>
                  <a:lnTo>
                    <a:pt x="1" y="574028"/>
                  </a:lnTo>
                  <a:lnTo>
                    <a:pt x="1" y="0"/>
                  </a:lnTo>
                  <a:lnTo>
                    <a:pt x="630801" y="309092"/>
                  </a:lnTo>
                  <a:lnTo>
                    <a:pt x="126160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321" tIns="609067" rIns="20320" bIns="609068" numCol="1" spcCol="1270" anchor="ctr" anchorCtr="0">
              <a:noAutofit/>
            </a:bodyPr>
            <a:lstStyle/>
            <a:p>
              <a:pPr algn="ctr" defTabSz="142236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733" b="1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Khổ</a:t>
              </a:r>
              <a:r>
                <a:rPr lang="en-US" sz="3733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</a:p>
            <a:p>
              <a:pPr algn="ctr" defTabSz="142236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733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  <p:sp>
          <p:nvSpPr>
            <p:cNvPr id="5" name="Freeform 4"/>
            <p:cNvSpPr/>
            <p:nvPr/>
          </p:nvSpPr>
          <p:spPr>
            <a:xfrm>
              <a:off x="3064010" y="594302"/>
              <a:ext cx="6079990" cy="820473"/>
            </a:xfrm>
            <a:custGeom>
              <a:avLst/>
              <a:gdLst>
                <a:gd name="connsiteX0" fmla="*/ 136748 w 820472"/>
                <a:gd name="connsiteY0" fmla="*/ 0 h 6079989"/>
                <a:gd name="connsiteX1" fmla="*/ 683724 w 820472"/>
                <a:gd name="connsiteY1" fmla="*/ 0 h 6079989"/>
                <a:gd name="connsiteX2" fmla="*/ 820472 w 820472"/>
                <a:gd name="connsiteY2" fmla="*/ 136748 h 6079989"/>
                <a:gd name="connsiteX3" fmla="*/ 820472 w 820472"/>
                <a:gd name="connsiteY3" fmla="*/ 6079989 h 6079989"/>
                <a:gd name="connsiteX4" fmla="*/ 820472 w 820472"/>
                <a:gd name="connsiteY4" fmla="*/ 6079989 h 6079989"/>
                <a:gd name="connsiteX5" fmla="*/ 0 w 820472"/>
                <a:gd name="connsiteY5" fmla="*/ 6079989 h 6079989"/>
                <a:gd name="connsiteX6" fmla="*/ 0 w 820472"/>
                <a:gd name="connsiteY6" fmla="*/ 6079989 h 6079989"/>
                <a:gd name="connsiteX7" fmla="*/ 0 w 820472"/>
                <a:gd name="connsiteY7" fmla="*/ 136748 h 6079989"/>
                <a:gd name="connsiteX8" fmla="*/ 136748 w 820472"/>
                <a:gd name="connsiteY8" fmla="*/ 0 h 6079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0472" h="6079989">
                  <a:moveTo>
                    <a:pt x="820472" y="1013354"/>
                  </a:moveTo>
                  <a:lnTo>
                    <a:pt x="820472" y="5066635"/>
                  </a:lnTo>
                  <a:cubicBezTo>
                    <a:pt x="820472" y="5626294"/>
                    <a:pt x="812210" y="6079985"/>
                    <a:pt x="802018" y="6079985"/>
                  </a:cubicBezTo>
                  <a:lnTo>
                    <a:pt x="0" y="6079985"/>
                  </a:lnTo>
                  <a:lnTo>
                    <a:pt x="0" y="6079985"/>
                  </a:lnTo>
                  <a:lnTo>
                    <a:pt x="0" y="4"/>
                  </a:lnTo>
                  <a:lnTo>
                    <a:pt x="0" y="4"/>
                  </a:lnTo>
                  <a:lnTo>
                    <a:pt x="802018" y="4"/>
                  </a:lnTo>
                  <a:cubicBezTo>
                    <a:pt x="812210" y="4"/>
                    <a:pt x="820472" y="453695"/>
                    <a:pt x="820472" y="1013354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extrusionH="12700" prstMaterial="plastic">
              <a:bevelT w="50800" h="50800"/>
            </a:sp3d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3447" tIns="80496" rIns="80496" bIns="80497" numCol="1" spcCol="1270" anchor="ctr" anchorCtr="0">
              <a:noAutofit/>
            </a:bodyPr>
            <a:lstStyle/>
            <a:p>
              <a:pPr marL="380990" lvl="1" indent="-380990" defTabSz="1896486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48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Từ đầu..... cười thật tươi.</a:t>
              </a:r>
            </a:p>
          </p:txBody>
        </p:sp>
        <p:sp>
          <p:nvSpPr>
            <p:cNvPr id="16" name="Freeform 15"/>
            <p:cNvSpPr/>
            <p:nvPr/>
          </p:nvSpPr>
          <p:spPr>
            <a:xfrm>
              <a:off x="2180890" y="1656786"/>
              <a:ext cx="883121" cy="1261602"/>
            </a:xfrm>
            <a:custGeom>
              <a:avLst/>
              <a:gdLst>
                <a:gd name="connsiteX0" fmla="*/ 0 w 1261601"/>
                <a:gd name="connsiteY0" fmla="*/ 0 h 883120"/>
                <a:gd name="connsiteX1" fmla="*/ 820041 w 1261601"/>
                <a:gd name="connsiteY1" fmla="*/ 0 h 883120"/>
                <a:gd name="connsiteX2" fmla="*/ 1261601 w 1261601"/>
                <a:gd name="connsiteY2" fmla="*/ 441560 h 883120"/>
                <a:gd name="connsiteX3" fmla="*/ 820041 w 1261601"/>
                <a:gd name="connsiteY3" fmla="*/ 883120 h 883120"/>
                <a:gd name="connsiteX4" fmla="*/ 0 w 1261601"/>
                <a:gd name="connsiteY4" fmla="*/ 883120 h 883120"/>
                <a:gd name="connsiteX5" fmla="*/ 441560 w 1261601"/>
                <a:gd name="connsiteY5" fmla="*/ 441560 h 883120"/>
                <a:gd name="connsiteX6" fmla="*/ 0 w 1261601"/>
                <a:gd name="connsiteY6" fmla="*/ 0 h 883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601" h="883120">
                  <a:moveTo>
                    <a:pt x="1261600" y="0"/>
                  </a:moveTo>
                  <a:lnTo>
                    <a:pt x="1261600" y="574028"/>
                  </a:lnTo>
                  <a:lnTo>
                    <a:pt x="630801" y="883120"/>
                  </a:lnTo>
                  <a:lnTo>
                    <a:pt x="1" y="574028"/>
                  </a:lnTo>
                  <a:lnTo>
                    <a:pt x="1" y="0"/>
                  </a:lnTo>
                  <a:lnTo>
                    <a:pt x="630801" y="309092"/>
                  </a:lnTo>
                  <a:lnTo>
                    <a:pt x="126160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321" tIns="609067" rIns="20320" bIns="609068" numCol="1" spcCol="1270" anchor="ctr" anchorCtr="0">
              <a:noAutofit/>
            </a:bodyPr>
            <a:lstStyle/>
            <a:p>
              <a:pPr algn="ctr" defTabSz="142236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733" b="1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Khổ</a:t>
              </a:r>
              <a:r>
                <a:rPr lang="en-US" sz="3733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2</a:t>
              </a:r>
            </a:p>
          </p:txBody>
        </p:sp>
        <p:sp>
          <p:nvSpPr>
            <p:cNvPr id="17" name="Freeform 16"/>
            <p:cNvSpPr/>
            <p:nvPr/>
          </p:nvSpPr>
          <p:spPr>
            <a:xfrm>
              <a:off x="3064010" y="1656787"/>
              <a:ext cx="6079990" cy="820041"/>
            </a:xfrm>
            <a:custGeom>
              <a:avLst/>
              <a:gdLst>
                <a:gd name="connsiteX0" fmla="*/ 136676 w 820040"/>
                <a:gd name="connsiteY0" fmla="*/ 0 h 6079989"/>
                <a:gd name="connsiteX1" fmla="*/ 683364 w 820040"/>
                <a:gd name="connsiteY1" fmla="*/ 0 h 6079989"/>
                <a:gd name="connsiteX2" fmla="*/ 820040 w 820040"/>
                <a:gd name="connsiteY2" fmla="*/ 136676 h 6079989"/>
                <a:gd name="connsiteX3" fmla="*/ 820040 w 820040"/>
                <a:gd name="connsiteY3" fmla="*/ 6079989 h 6079989"/>
                <a:gd name="connsiteX4" fmla="*/ 820040 w 820040"/>
                <a:gd name="connsiteY4" fmla="*/ 6079989 h 6079989"/>
                <a:gd name="connsiteX5" fmla="*/ 0 w 820040"/>
                <a:gd name="connsiteY5" fmla="*/ 6079989 h 6079989"/>
                <a:gd name="connsiteX6" fmla="*/ 0 w 820040"/>
                <a:gd name="connsiteY6" fmla="*/ 6079989 h 6079989"/>
                <a:gd name="connsiteX7" fmla="*/ 0 w 820040"/>
                <a:gd name="connsiteY7" fmla="*/ 136676 h 6079989"/>
                <a:gd name="connsiteX8" fmla="*/ 136676 w 820040"/>
                <a:gd name="connsiteY8" fmla="*/ 0 h 6079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0040" h="6079989">
                  <a:moveTo>
                    <a:pt x="820040" y="1013354"/>
                  </a:moveTo>
                  <a:lnTo>
                    <a:pt x="820040" y="5066635"/>
                  </a:lnTo>
                  <a:cubicBezTo>
                    <a:pt x="820040" y="5626293"/>
                    <a:pt x="811787" y="6079985"/>
                    <a:pt x="801606" y="6079985"/>
                  </a:cubicBezTo>
                  <a:lnTo>
                    <a:pt x="0" y="6079985"/>
                  </a:lnTo>
                  <a:lnTo>
                    <a:pt x="0" y="6079985"/>
                  </a:lnTo>
                  <a:lnTo>
                    <a:pt x="0" y="4"/>
                  </a:lnTo>
                  <a:lnTo>
                    <a:pt x="0" y="4"/>
                  </a:lnTo>
                  <a:lnTo>
                    <a:pt x="801606" y="4"/>
                  </a:lnTo>
                  <a:cubicBezTo>
                    <a:pt x="811787" y="4"/>
                    <a:pt x="820040" y="453696"/>
                    <a:pt x="820040" y="1013354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extrusionH="12700" prstMaterial="plastic">
              <a:bevelT w="50800" h="50800"/>
            </a:sp3d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3447" tIns="80468" rIns="80468" bIns="80469" numCol="1" spcCol="1270" anchor="ctr" anchorCtr="0">
              <a:noAutofit/>
            </a:bodyPr>
            <a:lstStyle/>
            <a:p>
              <a:pPr marL="380990" lvl="1" indent="-380990" defTabSz="1896486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48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Tiếp..... Em học bài.</a:t>
              </a:r>
            </a:p>
          </p:txBody>
        </p:sp>
        <p:sp>
          <p:nvSpPr>
            <p:cNvPr id="18" name="Freeform 17"/>
            <p:cNvSpPr/>
            <p:nvPr/>
          </p:nvSpPr>
          <p:spPr>
            <a:xfrm>
              <a:off x="2180890" y="2719271"/>
              <a:ext cx="883121" cy="1261602"/>
            </a:xfrm>
            <a:custGeom>
              <a:avLst/>
              <a:gdLst>
                <a:gd name="connsiteX0" fmla="*/ 0 w 1261601"/>
                <a:gd name="connsiteY0" fmla="*/ 0 h 883120"/>
                <a:gd name="connsiteX1" fmla="*/ 820041 w 1261601"/>
                <a:gd name="connsiteY1" fmla="*/ 0 h 883120"/>
                <a:gd name="connsiteX2" fmla="*/ 1261601 w 1261601"/>
                <a:gd name="connsiteY2" fmla="*/ 441560 h 883120"/>
                <a:gd name="connsiteX3" fmla="*/ 820041 w 1261601"/>
                <a:gd name="connsiteY3" fmla="*/ 883120 h 883120"/>
                <a:gd name="connsiteX4" fmla="*/ 0 w 1261601"/>
                <a:gd name="connsiteY4" fmla="*/ 883120 h 883120"/>
                <a:gd name="connsiteX5" fmla="*/ 441560 w 1261601"/>
                <a:gd name="connsiteY5" fmla="*/ 441560 h 883120"/>
                <a:gd name="connsiteX6" fmla="*/ 0 w 1261601"/>
                <a:gd name="connsiteY6" fmla="*/ 0 h 883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601" h="883120">
                  <a:moveTo>
                    <a:pt x="1261600" y="0"/>
                  </a:moveTo>
                  <a:lnTo>
                    <a:pt x="1261600" y="574028"/>
                  </a:lnTo>
                  <a:lnTo>
                    <a:pt x="630801" y="883120"/>
                  </a:lnTo>
                  <a:lnTo>
                    <a:pt x="1" y="574028"/>
                  </a:lnTo>
                  <a:lnTo>
                    <a:pt x="1" y="0"/>
                  </a:lnTo>
                  <a:lnTo>
                    <a:pt x="630801" y="309092"/>
                  </a:lnTo>
                  <a:lnTo>
                    <a:pt x="126160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321" tIns="609067" rIns="20320" bIns="609068" numCol="1" spcCol="1270" anchor="ctr" anchorCtr="0">
              <a:noAutofit/>
            </a:bodyPr>
            <a:lstStyle/>
            <a:p>
              <a:pPr algn="ctr" defTabSz="142236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733" b="1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Khổ</a:t>
              </a:r>
              <a:r>
                <a:rPr lang="en-US" sz="3733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3</a:t>
              </a:r>
            </a:p>
          </p:txBody>
        </p:sp>
        <p:sp>
          <p:nvSpPr>
            <p:cNvPr id="19" name="Freeform 18"/>
            <p:cNvSpPr/>
            <p:nvPr/>
          </p:nvSpPr>
          <p:spPr>
            <a:xfrm>
              <a:off x="3064010" y="2719273"/>
              <a:ext cx="6079990" cy="820041"/>
            </a:xfrm>
            <a:custGeom>
              <a:avLst/>
              <a:gdLst>
                <a:gd name="connsiteX0" fmla="*/ 136676 w 820040"/>
                <a:gd name="connsiteY0" fmla="*/ 0 h 6079989"/>
                <a:gd name="connsiteX1" fmla="*/ 683364 w 820040"/>
                <a:gd name="connsiteY1" fmla="*/ 0 h 6079989"/>
                <a:gd name="connsiteX2" fmla="*/ 820040 w 820040"/>
                <a:gd name="connsiteY2" fmla="*/ 136676 h 6079989"/>
                <a:gd name="connsiteX3" fmla="*/ 820040 w 820040"/>
                <a:gd name="connsiteY3" fmla="*/ 6079989 h 6079989"/>
                <a:gd name="connsiteX4" fmla="*/ 820040 w 820040"/>
                <a:gd name="connsiteY4" fmla="*/ 6079989 h 6079989"/>
                <a:gd name="connsiteX5" fmla="*/ 0 w 820040"/>
                <a:gd name="connsiteY5" fmla="*/ 6079989 h 6079989"/>
                <a:gd name="connsiteX6" fmla="*/ 0 w 820040"/>
                <a:gd name="connsiteY6" fmla="*/ 6079989 h 6079989"/>
                <a:gd name="connsiteX7" fmla="*/ 0 w 820040"/>
                <a:gd name="connsiteY7" fmla="*/ 136676 h 6079989"/>
                <a:gd name="connsiteX8" fmla="*/ 136676 w 820040"/>
                <a:gd name="connsiteY8" fmla="*/ 0 h 6079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0040" h="6079989">
                  <a:moveTo>
                    <a:pt x="820040" y="1013354"/>
                  </a:moveTo>
                  <a:lnTo>
                    <a:pt x="820040" y="5066635"/>
                  </a:lnTo>
                  <a:cubicBezTo>
                    <a:pt x="820040" y="5626293"/>
                    <a:pt x="811787" y="6079985"/>
                    <a:pt x="801606" y="6079985"/>
                  </a:cubicBezTo>
                  <a:lnTo>
                    <a:pt x="0" y="6079985"/>
                  </a:lnTo>
                  <a:lnTo>
                    <a:pt x="0" y="6079985"/>
                  </a:lnTo>
                  <a:lnTo>
                    <a:pt x="0" y="4"/>
                  </a:lnTo>
                  <a:lnTo>
                    <a:pt x="0" y="4"/>
                  </a:lnTo>
                  <a:lnTo>
                    <a:pt x="801606" y="4"/>
                  </a:lnTo>
                  <a:cubicBezTo>
                    <a:pt x="811787" y="4"/>
                    <a:pt x="820040" y="453696"/>
                    <a:pt x="820040" y="1013354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extrusionH="12700" prstMaterial="plastic">
              <a:bevelT w="50800" h="50800"/>
            </a:sp3d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3447" tIns="80468" rIns="80468" bIns="80469" numCol="1" spcCol="1270" anchor="ctr" anchorCtr="0">
              <a:noAutofit/>
            </a:bodyPr>
            <a:lstStyle/>
            <a:p>
              <a:pPr marL="380990" lvl="1" indent="-380990" defTabSz="1896486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48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Khổ còn lại.</a:t>
              </a:r>
            </a:p>
          </p:txBody>
        </p:sp>
      </p:grpSp>
      <p:sp>
        <p:nvSpPr>
          <p:cNvPr id="6" name="Oval Callout 5"/>
          <p:cNvSpPr/>
          <p:nvPr/>
        </p:nvSpPr>
        <p:spPr>
          <a:xfrm>
            <a:off x="158802" y="1174088"/>
            <a:ext cx="2940124" cy="3309275"/>
          </a:xfrm>
          <a:prstGeom prst="wedgeEllipseCallout">
            <a:avLst>
              <a:gd name="adj1" fmla="val -2024"/>
              <a:gd name="adj2" fmla="val 75433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21829" tIns="60915" rIns="121829" bIns="60915" spcCol="0" rtlCol="0" anchor="ctr"/>
          <a:lstStyle/>
          <a:p>
            <a:pPr algn="ctr"/>
            <a:r>
              <a:rPr lang="en-US" sz="4267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Bài thơ chia làm 3 khổ</a:t>
            </a:r>
          </a:p>
        </p:txBody>
      </p:sp>
      <p:grpSp>
        <p:nvGrpSpPr>
          <p:cNvPr id="7" name="135">
            <a:extLst>
              <a:ext uri="{FF2B5EF4-FFF2-40B4-BE49-F238E27FC236}">
                <a16:creationId xmlns:a16="http://schemas.microsoft.com/office/drawing/2014/main" id="{835916E1-3EC8-49F0-A643-915A82461DE0}"/>
              </a:ext>
            </a:extLst>
          </p:cNvPr>
          <p:cNvGrpSpPr/>
          <p:nvPr/>
        </p:nvGrpSpPr>
        <p:grpSpPr>
          <a:xfrm>
            <a:off x="242365" y="64748"/>
            <a:ext cx="1695411" cy="707886"/>
            <a:chOff x="2470108" y="1864944"/>
            <a:chExt cx="2704644" cy="1129221"/>
          </a:xfrm>
        </p:grpSpPr>
        <p:sp>
          <p:nvSpPr>
            <p:cNvPr id="8" name="23">
              <a:extLst>
                <a:ext uri="{FF2B5EF4-FFF2-40B4-BE49-F238E27FC236}">
                  <a16:creationId xmlns:a16="http://schemas.microsoft.com/office/drawing/2014/main" id="{171ACA6A-3677-4982-9EF3-A41A4020501B}"/>
                </a:ext>
              </a:extLst>
            </p:cNvPr>
            <p:cNvSpPr/>
            <p:nvPr/>
          </p:nvSpPr>
          <p:spPr>
            <a:xfrm>
              <a:off x="2470108" y="2002067"/>
              <a:ext cx="2297849" cy="966897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rgbClr val="F15A8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289">
                <a:defRPr/>
              </a:pPr>
              <a:endParaRPr lang="zh-CN" altLang="en-US" sz="200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Arial-Rounded" panose="020B0604020202020204" pitchFamily="34" charset="0"/>
                <a:cs typeface="Times New Roman" panose="02020603050405020304" pitchFamily="18" charset="0"/>
                <a:sym typeface="+mn-lt"/>
              </a:endParaRPr>
            </a:p>
          </p:txBody>
        </p:sp>
        <p:sp>
          <p:nvSpPr>
            <p:cNvPr id="9" name="137">
              <a:extLst>
                <a:ext uri="{FF2B5EF4-FFF2-40B4-BE49-F238E27FC236}">
                  <a16:creationId xmlns:a16="http://schemas.microsoft.com/office/drawing/2014/main" id="{D0DCA77A-83BB-4959-8249-E4AD05A53C89}"/>
                </a:ext>
              </a:extLst>
            </p:cNvPr>
            <p:cNvSpPr txBox="1"/>
            <p:nvPr/>
          </p:nvSpPr>
          <p:spPr>
            <a:xfrm>
              <a:off x="2722742" y="1864944"/>
              <a:ext cx="2452010" cy="1129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3289">
                <a:defRPr/>
              </a:pPr>
              <a:r>
                <a:rPr lang="en-US" altLang="zh-CN" sz="40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Arial-Rounded" panose="020B0604020202020204" pitchFamily="34" charset="0"/>
                  <a:cs typeface="Times New Roman" panose="02020603050405020304" pitchFamily="18" charset="0"/>
                </a:rPr>
                <a:t>ĐỌC</a:t>
              </a:r>
              <a:endParaRPr lang="zh-CN" altLang="en-US" sz="4000" b="1" dirty="0">
                <a:solidFill>
                  <a:prstClr val="black"/>
                </a:solidFill>
                <a:latin typeface="Times New Roman" panose="02020603050405020304" pitchFamily="18" charset="0"/>
                <a:ea typeface="Arial-Rounded" panose="020B060402020202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F4B6D55-9414-4DD7-8435-0D9B28C98F2C}"/>
              </a:ext>
            </a:extLst>
          </p:cNvPr>
          <p:cNvSpPr txBox="1"/>
          <p:nvPr/>
        </p:nvSpPr>
        <p:spPr>
          <a:xfrm>
            <a:off x="3091017" y="-47829"/>
            <a:ext cx="6168283" cy="830995"/>
          </a:xfrm>
          <a:prstGeom prst="rect">
            <a:avLst/>
          </a:prstGeom>
          <a:noFill/>
        </p:spPr>
        <p:txBody>
          <a:bodyPr wrap="square" lIns="91344" tIns="45719" rIns="91344" bIns="45719" rtlCol="0">
            <a:spAutoFit/>
          </a:bodyPr>
          <a:lstStyle/>
          <a:p>
            <a:pPr algn="ctr" defTabSz="913289">
              <a:defRPr/>
            </a:pPr>
            <a:r>
              <a:rPr lang="en-US" sz="4800" b="1" dirty="0">
                <a:solidFill>
                  <a:srgbClr val="FF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Arial-Rounded" panose="020B0604020202020204" pitchFamily="34" charset="0"/>
                <a:cs typeface="Times New Roman" panose="02020603050405020304" pitchFamily="18" charset="0"/>
              </a:rPr>
              <a:t>Cô giáo lớp em</a:t>
            </a:r>
          </a:p>
        </p:txBody>
      </p:sp>
    </p:spTree>
    <p:extLst>
      <p:ext uri="{BB962C8B-B14F-4D97-AF65-F5344CB8AC3E}">
        <p14:creationId xmlns:p14="http://schemas.microsoft.com/office/powerpoint/2010/main" val="20178998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_图片 4" descr="图片包含 事情, 镜子&#10;&#10;已生成高可信度的说明">
            <a:extLst>
              <a:ext uri="{FF2B5EF4-FFF2-40B4-BE49-F238E27FC236}">
                <a16:creationId xmlns:a16="http://schemas.microsoft.com/office/drawing/2014/main" id="{916C06E1-820B-4282-A1B5-4B315EC45DF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5057" y="0"/>
            <a:ext cx="7911039" cy="61174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844801" y="2939419"/>
            <a:ext cx="635932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8000" dirty="0" err="1">
                <a:ln w="66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Đọc</a:t>
            </a:r>
            <a:r>
              <a:rPr lang="en-US" sz="8000" dirty="0">
                <a:ln w="66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n w="66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theo</a:t>
            </a:r>
            <a:r>
              <a:rPr lang="en-US" sz="8000" dirty="0">
                <a:ln w="66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n w="66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khổ</a:t>
            </a:r>
            <a:endParaRPr lang="en-US" sz="8000" dirty="0">
              <a:ln w="6600">
                <a:solidFill>
                  <a:srgbClr val="7030A0"/>
                </a:solidFill>
                <a:prstDash val="solid"/>
              </a:ln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A_图片 6">
            <a:extLst>
              <a:ext uri="{FF2B5EF4-FFF2-40B4-BE49-F238E27FC236}">
                <a16:creationId xmlns:a16="http://schemas.microsoft.com/office/drawing/2014/main" id="{DD632B64-BE5A-4DFC-A430-12DD7F4F804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8980" y="1746190"/>
            <a:ext cx="3293021" cy="2386460"/>
          </a:xfrm>
          <a:prstGeom prst="rect">
            <a:avLst/>
          </a:prstGeom>
        </p:spPr>
      </p:pic>
      <p:pic>
        <p:nvPicPr>
          <p:cNvPr id="5" name="PA_图片 4">
            <a:extLst>
              <a:ext uri="{FF2B5EF4-FFF2-40B4-BE49-F238E27FC236}">
                <a16:creationId xmlns:a16="http://schemas.microsoft.com/office/drawing/2014/main" id="{9F662E76-459C-4A8B-BBBD-FC40509816A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820" y="3713989"/>
            <a:ext cx="3342843" cy="3342843"/>
          </a:xfrm>
          <a:prstGeom prst="rect">
            <a:avLst/>
          </a:prstGeom>
        </p:spPr>
      </p:pic>
      <p:pic>
        <p:nvPicPr>
          <p:cNvPr id="6" name="图片 4" descr="图片包含 事情, 餐桌&#10;&#10;已生成极高可信度的说明">
            <a:extLst>
              <a:ext uri="{FF2B5EF4-FFF2-40B4-BE49-F238E27FC236}">
                <a16:creationId xmlns:a16="http://schemas.microsoft.com/office/drawing/2014/main" id="{9B05B0F3-3973-434A-9264-2C1E2E1AD20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631" y="1203516"/>
            <a:ext cx="2313111" cy="2320355"/>
          </a:xfrm>
          <a:prstGeom prst="rect">
            <a:avLst/>
          </a:prstGeom>
        </p:spPr>
      </p:pic>
      <p:pic>
        <p:nvPicPr>
          <p:cNvPr id="7" name="PA_图片 10">
            <a:extLst>
              <a:ext uri="{FF2B5EF4-FFF2-40B4-BE49-F238E27FC236}">
                <a16:creationId xmlns:a16="http://schemas.microsoft.com/office/drawing/2014/main" id="{2E7C944A-1296-4331-BAE2-F99D8A7BE33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705" y="81916"/>
            <a:ext cx="1862960" cy="186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044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6419 0.85926 L 0.86419 0.85926 C 0.86133 0.86297 0.85885 0.86713 0.85573 0.86991 C 0.8543 0.8713 0.8526 0.87153 0.85104 0.87199 C 0.84531 0.87408 0.84023 0.875 0.83438 0.87639 L 0.79271 0.87408 C 0.78906 0.87385 0.78542 0.87361 0.78203 0.87199 C 0.7806 0.87153 0.77982 0.86852 0.77839 0.86783 C 0.77487 0.86574 0.77122 0.86505 0.76771 0.86366 C 0.75859 0.85973 0.76732 0.8625 0.75456 0.85926 C 0.74688 0.85486 0.75495 0.85926 0.74154 0.85301 C 0.73581 0.85024 0.7293 0.84653 0.7237 0.84445 C 0.72044 0.84352 0.71732 0.84329 0.71406 0.84236 C 0.71172 0.8419 0.70938 0.84098 0.70703 0.84028 C 0.70221 0.8375 0.69753 0.83403 0.69271 0.83172 C 0.68737 0.8294 0.68112 0.82709 0.67604 0.82338 C 0.67044 0.81922 0.66953 0.81783 0.66523 0.81274 C 0.66081 0.78102 0.66328 0.80209 0.66523 0.73033 C 0.66536 0.72593 0.66615 0.72176 0.66654 0.7176 C 0.66797 0.69561 0.66784 0.6838 0.66888 0.66042 C 0.67109 0.61019 0.66901 0.66111 0.67122 0.62662 C 0.67175 0.61875 0.67201 0.61088 0.6724 0.60324 C 0.67279 0.58357 0.67357 0.56366 0.67357 0.54399 C 0.67357 0.54121 0.67552 0.48658 0.67122 0.46343 C 0.67057 0.45996 0.66992 0.45625 0.66888 0.45301 C 0.66797 0.44977 0.66654 0.44723 0.66523 0.44445 C 0.66445 0.44028 0.66419 0.43565 0.66289 0.43172 C 0.66094 0.4257 0.65794 0.42061 0.65573 0.41482 C 0.65495 0.41274 0.6543 0.41042 0.65339 0.40857 C 0.65195 0.40556 0.65039 0.40232 0.64857 0.4 C 0.64727 0.39815 0.64531 0.39746 0.64388 0.39584 C 0.64219 0.39399 0.64089 0.39098 0.63906 0.38936 C 0.63685 0.3875 0.63438 0.38681 0.6319 0.38519 C 0.62995 0.3838 0.628 0.38218 0.62604 0.38102 C 0.61966 0.37686 0.61979 0.37709 0.61406 0.37454 C 0.60234 0.36412 0.61706 0.37709 0.60339 0.36621 C 0.60182 0.36482 0.60039 0.36274 0.59857 0.36204 C 0.59518 0.36042 0.59154 0.36019 0.58789 0.35973 C 0.55143 0.35486 0.58112 0.36042 0.5569 0.35556 C 0.54909 0.35602 0.51706 0.35672 0.50339 0.35973 C 0.50208 0.36019 0.50104 0.36135 0.49974 0.36204 C 0.4974 0.36297 0.49505 0.36343 0.49271 0.36412 C 0.48242 0.3669 0.4849 0.36598 0.47357 0.36829 L 0.46406 0.37037 C 0.45182 0.36899 0.43945 0.36899 0.42721 0.36621 C 0.42422 0.36551 0.42161 0.36181 0.41888 0.35973 C 0.41654 0.35811 0.41406 0.35695 0.41172 0.35556 L 0.40456 0.34283 C 0.40339 0.34074 0.40234 0.33843 0.40104 0.33658 C 0.39779 0.33241 0.39479 0.32778 0.39141 0.32385 C 0.39023 0.32246 0.38906 0.32107 0.38789 0.31968 C 0.38633 0.3176 0.38477 0.31505 0.38307 0.3132 C 0.38164 0.31158 0.37995 0.31065 0.37839 0.30903 C 0.37708 0.30764 0.37604 0.30602 0.37474 0.30486 C 0.3737 0.30371 0.3724 0.30348 0.37122 0.30255 C 0.36719 0.3 0.36341 0.29607 0.35938 0.29422 C 0.35612 0.29283 0.35286 0.2919 0.34974 0.29005 C 0.32122 0.27153 0.3418 0.28102 0.32839 0.27524 C 0.32682 0.27292 0.32487 0.27153 0.32357 0.26875 C 0.32279 0.26713 0.32305 0.26436 0.3224 0.2625 C 0.32148 0.25996 0.32005 0.25811 0.31888 0.25602 L 0.31641 0.24329 C 0.31602 0.24121 0.31563 0.23912 0.31523 0.23704 L 0.31406 0.22848 C 0.31367 0.22153 0.31393 0.21412 0.31289 0.20741 C 0.31237 0.20394 0.31029 0.20209 0.30925 0.19885 C 0.30208 0.17639 0.31745 0.21482 0.30456 0.18403 C 0.30221 0.17199 0.30508 0.18287 0.29857 0.17153 C 0.2944 0.16412 0.29388 0.15834 0.28906 0.15232 C 0.28802 0.15116 0.28659 0.15116 0.28555 0.15024 C 0.28346 0.14838 0.28164 0.14561 0.27956 0.14399 C 0.27721 0.14213 0.27474 0.14144 0.2724 0.13959 C 0.27057 0.13843 0.26536 0.13449 0.26289 0.13334 C 0.26094 0.13241 0.25885 0.13195 0.2569 0.13125 C 0.24661 0.13195 0.2362 0.13172 0.22591 0.13334 C 0.22266 0.1338 0.21966 0.13704 0.21641 0.1375 L 0.20456 0.13959 C 0.2013 0.14028 0.19818 0.14121 0.19505 0.1419 C 0.19023 0.1426 0.18555 0.14329 0.18073 0.14399 C 0.17917 0.14468 0.17747 0.14514 0.17591 0.14607 C 0.17474 0.14653 0.17357 0.14769 0.1724 0.14815 C 0.17044 0.14908 0.16836 0.14954 0.16641 0.15024 C 0.15833 0.15741 0.15755 0.1588 0.14505 0.16297 C 0.13997 0.16459 0.13464 0.16436 0.12956 0.16505 C 0.10104 0.16945 0.1375 0.16598 0.08542 0.16922 C 0.08385 0.16991 0.08229 0.17107 0.08073 0.17153 C 0.05964 0.1757 0.07005 0.16991 0.06042 0.1757 C 0.05052 0.175 0.0405 0.17616 0.03073 0.17361 C 0.0293 0.17315 0.02943 0.16875 0.02839 0.16713 C 0.02734 0.16574 0.02591 0.16574 0.02474 0.16505 C 0.02253 0.15348 0.02487 0.16389 0.02122 0.15232 C 0.01888 0.14514 0.01888 0.14468 0.01758 0.1375 C 0.01719 0.11713 0.01693 0.09653 0.01641 0.07616 C 0.01615 0.0669 0.01589 0.05787 0.01523 0.04861 C 0.0151 0.04653 0.01471 0.04422 0.01406 0.04236 C 0.01341 0.04051 0.0125 0.03959 0.01172 0.0382 L 0.01523 0.0382 " pathEditMode="relative" ptsTypes="AAAAAAAAAAAAAAAAAAAAAAAAAAAAAAAAAAAAAAAAAAAAAAAAAAAAAAAAAAAAAAAAAAAAAAAAAAAAAAAAAAAAAAAAAAAAAAAAA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22222E-6 L -0.00325 0.85231 " pathEditMode="relative" rAng="0" ptsTypes="AA">
                                      <p:cBhvr>
                                        <p:cTn id="22" dur="2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" y="42616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22222E-6 L -0.00325 0.85231 " pathEditMode="relative" rAng="0" ptsTypes="AA">
                                      <p:cBhvr>
                                        <p:cTn id="27" dur="2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" y="42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197600" y="939324"/>
            <a:ext cx="57912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 lời cô giáo giảng</a:t>
            </a:r>
          </a:p>
          <a:p>
            <a:r>
              <a:rPr lang="vi-VN" sz="4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Ấm trang vở thơm tho</a:t>
            </a:r>
          </a:p>
          <a:p>
            <a:r>
              <a:rPr lang="vi-VN" sz="4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Yêu thương em ngắm mãi</a:t>
            </a:r>
          </a:p>
          <a:p>
            <a:r>
              <a:rPr lang="vi-VN" sz="4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 điểm mười cô cho.</a:t>
            </a:r>
          </a:p>
          <a:p>
            <a:pPr algn="r"/>
            <a:r>
              <a:rPr lang="vi-VN" sz="4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(Nguyễn Xuân Sanh)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889001"/>
            <a:ext cx="5994400" cy="542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 nào em đến lớp</a:t>
            </a:r>
          </a:p>
          <a:p>
            <a:r>
              <a:rPr lang="vi-VN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Cũng thấy cô đến rồi.</a:t>
            </a:r>
          </a:p>
          <a:p>
            <a:r>
              <a:rPr lang="vi-VN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 lời “Chào cô ạ!”</a:t>
            </a:r>
          </a:p>
          <a:p>
            <a:r>
              <a:rPr lang="vi-VN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 mỉm cười thật tươi.</a:t>
            </a:r>
          </a:p>
          <a:p>
            <a:br>
              <a:rPr lang="en-US" sz="2667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4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 dạy em tập viết</a:t>
            </a:r>
          </a:p>
          <a:p>
            <a:r>
              <a:rPr lang="vi-VN" sz="4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Gió đưa thoảng hương nhài</a:t>
            </a:r>
          </a:p>
          <a:p>
            <a:r>
              <a:rPr lang="vi-VN" sz="4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Nắng ghé vào cửa lớp</a:t>
            </a:r>
          </a:p>
          <a:p>
            <a:r>
              <a:rPr lang="vi-VN" sz="4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Xem chúng em học bài.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59638" y="8263"/>
            <a:ext cx="3696845" cy="748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2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Cô giáo lớp em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A4ED815-A0C8-49A9-9498-5AECB9B068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67320"/>
            <a:ext cx="1328027" cy="923281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137795" y="1008987"/>
            <a:ext cx="537211" cy="52768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-Rounded" panose="020B0500000000000000" charset="0"/>
                <a:cs typeface="Arial-Rounded" panose="020B0500000000000000" charset="0"/>
              </a:rPr>
              <a:t>1</a:t>
            </a:r>
          </a:p>
        </p:txBody>
      </p:sp>
      <p:sp>
        <p:nvSpPr>
          <p:cNvPr id="14" name="Oval 13"/>
          <p:cNvSpPr/>
          <p:nvPr/>
        </p:nvSpPr>
        <p:spPr>
          <a:xfrm>
            <a:off x="203200" y="3732490"/>
            <a:ext cx="537211" cy="52768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-Rounded" panose="020B0500000000000000" charset="0"/>
                <a:cs typeface="Arial-Rounded" panose="020B0500000000000000" charset="0"/>
              </a:rPr>
              <a:t>2</a:t>
            </a:r>
          </a:p>
        </p:txBody>
      </p:sp>
      <p:sp>
        <p:nvSpPr>
          <p:cNvPr id="15" name="Oval 14"/>
          <p:cNvSpPr/>
          <p:nvPr/>
        </p:nvSpPr>
        <p:spPr>
          <a:xfrm>
            <a:off x="5660389" y="1072515"/>
            <a:ext cx="537211" cy="52768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-Rounded" panose="020B0500000000000000" charset="0"/>
                <a:cs typeface="Arial-Rounded" panose="020B0500000000000000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52736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3" grpId="0" bldLvl="0" animBg="1"/>
      <p:bldP spid="13" grpId="1" animBg="1"/>
      <p:bldP spid="14" grpId="0" animBg="1"/>
      <p:bldP spid="14" grpId="1" animBg="1"/>
      <p:bldP spid="15" grpId="0" animBg="1"/>
      <p:bldP spid="15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8"/>
          <p:cNvCxnSpPr/>
          <p:nvPr/>
        </p:nvCxnSpPr>
        <p:spPr>
          <a:xfrm>
            <a:off x="49" y="0"/>
            <a:ext cx="1552575" cy="1508581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9"/>
          <p:cNvSpPr/>
          <p:nvPr/>
        </p:nvSpPr>
        <p:spPr>
          <a:xfrm>
            <a:off x="1552627" y="1508581"/>
            <a:ext cx="133351" cy="120195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3" tIns="45719" rIns="91363" bIns="45719" rtlCol="0" anchor="ctr"/>
          <a:lstStyle/>
          <a:p>
            <a:pPr algn="ctr" defTabSz="913493">
              <a:defRPr/>
            </a:pPr>
            <a:endParaRPr lang="zh-CN" altLang="en-US" sz="1867">
              <a:solidFill>
                <a:prstClr val="white"/>
              </a:solidFill>
            </a:endParaRPr>
          </a:p>
        </p:txBody>
      </p:sp>
      <p:cxnSp>
        <p:nvCxnSpPr>
          <p:cNvPr id="11" name="10"/>
          <p:cNvCxnSpPr/>
          <p:nvPr/>
        </p:nvCxnSpPr>
        <p:spPr>
          <a:xfrm>
            <a:off x="1685925" y="1628827"/>
            <a:ext cx="1438275" cy="1378863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12"/>
          <p:cNvCxnSpPr/>
          <p:nvPr/>
        </p:nvCxnSpPr>
        <p:spPr>
          <a:xfrm flipH="1">
            <a:off x="1576983" y="3170659"/>
            <a:ext cx="1485900" cy="1362075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14"/>
          <p:cNvCxnSpPr/>
          <p:nvPr/>
        </p:nvCxnSpPr>
        <p:spPr>
          <a:xfrm>
            <a:off x="1588495" y="4695806"/>
            <a:ext cx="2904007" cy="2162247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16"/>
          <p:cNvSpPr/>
          <p:nvPr/>
        </p:nvSpPr>
        <p:spPr>
          <a:xfrm>
            <a:off x="1443686" y="4566037"/>
            <a:ext cx="133351" cy="120195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3" tIns="45719" rIns="91363" bIns="45719" rtlCol="0" anchor="ctr"/>
          <a:lstStyle/>
          <a:p>
            <a:pPr algn="ctr" defTabSz="913493">
              <a:defRPr/>
            </a:pPr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27" name="26"/>
          <p:cNvSpPr/>
          <p:nvPr/>
        </p:nvSpPr>
        <p:spPr>
          <a:xfrm>
            <a:off x="-265521" y="-76198"/>
            <a:ext cx="1124" cy="1013"/>
          </a:xfrm>
          <a:custGeom>
            <a:avLst/>
            <a:gdLst>
              <a:gd name="connsiteX0" fmla="*/ 10 w 1124"/>
              <a:gd name="connsiteY0" fmla="*/ 0 h 1013"/>
              <a:gd name="connsiteX1" fmla="*/ 1124 w 1124"/>
              <a:gd name="connsiteY1" fmla="*/ 1013 h 1013"/>
              <a:gd name="connsiteX2" fmla="*/ 0 w 1124"/>
              <a:gd name="connsiteY2" fmla="*/ 1013 h 1013"/>
              <a:gd name="connsiteX3" fmla="*/ 10 w 1124"/>
              <a:gd name="connsiteY3" fmla="*/ 0 h 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4" h="1013">
                <a:moveTo>
                  <a:pt x="10" y="0"/>
                </a:moveTo>
                <a:lnTo>
                  <a:pt x="1124" y="1013"/>
                </a:lnTo>
                <a:lnTo>
                  <a:pt x="0" y="1013"/>
                </a:lnTo>
                <a:lnTo>
                  <a:pt x="10" y="0"/>
                </a:lnTo>
                <a:close/>
              </a:path>
            </a:pathLst>
          </a:custGeom>
          <a:blipFill>
            <a:blip r:embed="rId3"/>
            <a:srcRect/>
            <a:stretch>
              <a:fillRect l="-475" t="621" r="475" b="-62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3" tIns="45719" rIns="91363" bIns="45719" rtlCol="0" anchor="ctr"/>
          <a:lstStyle/>
          <a:p>
            <a:pPr algn="ctr" defTabSz="913493">
              <a:defRPr/>
            </a:pPr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30" name="29"/>
          <p:cNvSpPr/>
          <p:nvPr/>
        </p:nvSpPr>
        <p:spPr>
          <a:xfrm>
            <a:off x="54" y="166605"/>
            <a:ext cx="4351063" cy="6691395"/>
          </a:xfrm>
          <a:custGeom>
            <a:avLst/>
            <a:gdLst>
              <a:gd name="connsiteX0" fmla="*/ 0 w 4351063"/>
              <a:gd name="connsiteY0" fmla="*/ 0 h 6746318"/>
              <a:gd name="connsiteX1" fmla="*/ 3027088 w 4351063"/>
              <a:gd name="connsiteY1" fmla="*/ 2926793 h 6746318"/>
              <a:gd name="connsiteX2" fmla="*/ 1407838 w 4351063"/>
              <a:gd name="connsiteY2" fmla="*/ 4431743 h 6746318"/>
              <a:gd name="connsiteX3" fmla="*/ 1331638 w 4351063"/>
              <a:gd name="connsiteY3" fmla="*/ 4507943 h 6746318"/>
              <a:gd name="connsiteX4" fmla="*/ 4351063 w 4351063"/>
              <a:gd name="connsiteY4" fmla="*/ 6746318 h 6746318"/>
              <a:gd name="connsiteX5" fmla="*/ 0 w 4351063"/>
              <a:gd name="connsiteY5" fmla="*/ 6728914 h 6746318"/>
              <a:gd name="connsiteX6" fmla="*/ 0 w 4351063"/>
              <a:gd name="connsiteY6" fmla="*/ 0 h 6746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51063" h="6746318">
                <a:moveTo>
                  <a:pt x="0" y="0"/>
                </a:moveTo>
                <a:lnTo>
                  <a:pt x="3027088" y="2926793"/>
                </a:lnTo>
                <a:lnTo>
                  <a:pt x="1407838" y="4431743"/>
                </a:lnTo>
                <a:lnTo>
                  <a:pt x="1331638" y="4507943"/>
                </a:lnTo>
                <a:lnTo>
                  <a:pt x="4351063" y="6746318"/>
                </a:lnTo>
                <a:lnTo>
                  <a:pt x="0" y="6728914"/>
                </a:lnTo>
                <a:lnTo>
                  <a:pt x="0" y="0"/>
                </a:lnTo>
                <a:close/>
              </a:path>
            </a:pathLst>
          </a:custGeom>
          <a:solidFill>
            <a:srgbClr val="F7A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3" tIns="45719" rIns="91363" bIns="45719" rtlCol="0" anchor="ctr"/>
          <a:lstStyle/>
          <a:p>
            <a:pPr algn="ctr" defTabSz="913493">
              <a:defRPr/>
            </a:pPr>
            <a:endParaRPr lang="zh-CN" altLang="en-US" sz="1867" dirty="0">
              <a:solidFill>
                <a:prstClr val="white"/>
              </a:solidFill>
            </a:endParaRPr>
          </a:p>
        </p:txBody>
      </p:sp>
      <p:pic>
        <p:nvPicPr>
          <p:cNvPr id="62" name="6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814195" flipV="1">
            <a:off x="-603249" y="396877"/>
            <a:ext cx="1523365" cy="1489075"/>
          </a:xfrm>
          <a:prstGeom prst="rect">
            <a:avLst/>
          </a:prstGeom>
        </p:spPr>
      </p:pic>
      <p:pic>
        <p:nvPicPr>
          <p:cNvPr id="63" name="62" descr="E:\素材\春\7ff96c0408d5f1ad90e6490e1fb39ea4.png7ff96c0408d5f1ad90e6490e1fb39ea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1111076" flipH="1">
            <a:off x="-189864" y="-125095"/>
            <a:ext cx="1796415" cy="175831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85294F09-CEFA-4BC1-AD30-E136911A978E}"/>
              </a:ext>
            </a:extLst>
          </p:cNvPr>
          <p:cNvGrpSpPr/>
          <p:nvPr/>
        </p:nvGrpSpPr>
        <p:grpSpPr>
          <a:xfrm>
            <a:off x="156837" y="1993081"/>
            <a:ext cx="2109019" cy="2109018"/>
            <a:chOff x="156834" y="1993081"/>
            <a:chExt cx="2109019" cy="2109019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BF567BB0-5218-44B4-9DC4-8122A52B06A8}"/>
                </a:ext>
              </a:extLst>
            </p:cNvPr>
            <p:cNvSpPr/>
            <p:nvPr/>
          </p:nvSpPr>
          <p:spPr>
            <a:xfrm>
              <a:off x="156834" y="1993081"/>
              <a:ext cx="2109019" cy="2109019"/>
            </a:xfrm>
            <a:prstGeom prst="ellipse">
              <a:avLst/>
            </a:prstGeom>
            <a:solidFill>
              <a:srgbClr val="ED2F6A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493">
                <a:defRPr/>
              </a:pPr>
              <a:endParaRPr lang="en-US" sz="1867">
                <a:solidFill>
                  <a:prstClr val="white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2EFB8FE-2723-4E93-9B72-5EDA9CFFAD6C}"/>
                </a:ext>
              </a:extLst>
            </p:cNvPr>
            <p:cNvSpPr txBox="1"/>
            <p:nvPr/>
          </p:nvSpPr>
          <p:spPr>
            <a:xfrm>
              <a:off x="315731" y="2243748"/>
              <a:ext cx="1711988" cy="1754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2349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3600" b="1" dirty="0">
                  <a:solidFill>
                    <a:prstClr val="white"/>
                  </a:solidFill>
                  <a:latin typeface="Times New Roman" pitchFamily="18" charset="0"/>
                  <a:ea typeface="Arial-Rounded" panose="020B0500000000000000" pitchFamily="34" charset="0"/>
                  <a:cs typeface="Times New Roman" pitchFamily="18" charset="0"/>
                  <a:sym typeface="+mn-lt"/>
                </a:rPr>
                <a:t>TỪ KHÓ ĐỌC</a:t>
              </a:r>
              <a:endParaRPr lang="zh-CN" altLang="en-US" sz="3600" b="1" dirty="0">
                <a:solidFill>
                  <a:prstClr val="white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  <a:sym typeface="+mn-lt"/>
              </a:endParaRPr>
            </a:p>
          </p:txBody>
        </p: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6422178C-AE06-45AE-9141-7F83C5CD27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51029" y="53"/>
            <a:ext cx="1240971" cy="849087"/>
          </a:xfrm>
          <a:prstGeom prst="rect">
            <a:avLst/>
          </a:prstGeom>
        </p:spPr>
      </p:pic>
      <p:sp>
        <p:nvSpPr>
          <p:cNvPr id="5" name="Flowchart: Alternate Process 4">
            <a:extLst>
              <a:ext uri="{FF2B5EF4-FFF2-40B4-BE49-F238E27FC236}">
                <a16:creationId xmlns:a16="http://schemas.microsoft.com/office/drawing/2014/main" id="{55A2CFF2-2F13-4EB7-B7DF-0FD85D29A030}"/>
              </a:ext>
            </a:extLst>
          </p:cNvPr>
          <p:cNvSpPr/>
          <p:nvPr/>
        </p:nvSpPr>
        <p:spPr>
          <a:xfrm>
            <a:off x="6963451" y="916047"/>
            <a:ext cx="4110948" cy="924560"/>
          </a:xfrm>
          <a:prstGeom prst="flowChartAlternateProcess">
            <a:avLst/>
          </a:prstGeom>
          <a:noFill/>
          <a:ln>
            <a:solidFill>
              <a:srgbClr val="FF99CC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91363" tIns="45719" rIns="91363" bIns="45719" rtlCol="0" anchor="ctr"/>
          <a:lstStyle/>
          <a:p>
            <a:pPr algn="ctr" defTabSz="913493"/>
            <a:r>
              <a:rPr lang="en-US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ớp</a:t>
            </a:r>
            <a:endParaRPr lang="en-US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Flowchart: Alternate Process 44">
            <a:extLst>
              <a:ext uri="{FF2B5EF4-FFF2-40B4-BE49-F238E27FC236}">
                <a16:creationId xmlns:a16="http://schemas.microsoft.com/office/drawing/2014/main" id="{FB0FF202-CDEC-4398-96B1-F115E9060DF1}"/>
              </a:ext>
            </a:extLst>
          </p:cNvPr>
          <p:cNvSpPr/>
          <p:nvPr/>
        </p:nvSpPr>
        <p:spPr>
          <a:xfrm>
            <a:off x="2336801" y="2320808"/>
            <a:ext cx="4157308" cy="1306717"/>
          </a:xfrm>
          <a:prstGeom prst="flowChartAlternateProcess">
            <a:avLst/>
          </a:prstGeom>
          <a:noFill/>
          <a:ln>
            <a:solidFill>
              <a:srgbClr val="FF99CC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91363" tIns="45719" rIns="91363" bIns="45719" rtlCol="0" anchor="ctr"/>
          <a:lstStyle/>
          <a:p>
            <a:pPr algn="ctr" defTabSz="913493"/>
            <a:r>
              <a:rPr lang="en-US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ớp</a:t>
            </a:r>
            <a:endParaRPr lang="en-US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Flowchart: Alternate Process 45">
            <a:extLst>
              <a:ext uri="{FF2B5EF4-FFF2-40B4-BE49-F238E27FC236}">
                <a16:creationId xmlns:a16="http://schemas.microsoft.com/office/drawing/2014/main" id="{7505DD93-72E3-4F42-9F42-589BFB3D2752}"/>
              </a:ext>
            </a:extLst>
          </p:cNvPr>
          <p:cNvSpPr/>
          <p:nvPr/>
        </p:nvSpPr>
        <p:spPr>
          <a:xfrm>
            <a:off x="7027636" y="2320808"/>
            <a:ext cx="4165696" cy="1379965"/>
          </a:xfrm>
          <a:prstGeom prst="flowChartAlternateProcess">
            <a:avLst/>
          </a:prstGeom>
          <a:noFill/>
          <a:ln>
            <a:solidFill>
              <a:srgbClr val="FF99CC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91363" tIns="45719" rIns="91363" bIns="45719" rtlCol="0" anchor="ctr"/>
          <a:lstStyle/>
          <a:p>
            <a:pPr algn="ctr" defTabSz="913493"/>
            <a:r>
              <a:rPr lang="en-US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ắng</a:t>
            </a:r>
            <a:endParaRPr lang="en-US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Flowchart: Alternate Process 46">
            <a:extLst>
              <a:ext uri="{FF2B5EF4-FFF2-40B4-BE49-F238E27FC236}">
                <a16:creationId xmlns:a16="http://schemas.microsoft.com/office/drawing/2014/main" id="{EA74ECD7-3D9B-42D4-8E1B-3DD54542F1FF}"/>
              </a:ext>
            </a:extLst>
          </p:cNvPr>
          <p:cNvSpPr/>
          <p:nvPr/>
        </p:nvSpPr>
        <p:spPr>
          <a:xfrm>
            <a:off x="2429342" y="4369089"/>
            <a:ext cx="3979449" cy="924560"/>
          </a:xfrm>
          <a:prstGeom prst="flowChartAlternateProcess">
            <a:avLst/>
          </a:prstGeom>
          <a:noFill/>
          <a:ln>
            <a:solidFill>
              <a:srgbClr val="FF99CC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91363" tIns="45719" rIns="91363" bIns="45719" rtlCol="0" anchor="ctr"/>
          <a:lstStyle/>
          <a:p>
            <a:pPr algn="ctr" defTabSz="913493"/>
            <a:r>
              <a:rPr lang="en-US" sz="4800" b="1" dirty="0">
                <a:solidFill>
                  <a:schemeClr val="tx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v</a:t>
            </a:r>
            <a:r>
              <a:rPr lang="en-US" sz="4800" b="1" dirty="0">
                <a:solidFill>
                  <a:srgbClr val="FF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iết</a:t>
            </a:r>
            <a:endParaRPr lang="en-US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Flowchart: Alternate Process 48">
            <a:extLst>
              <a:ext uri="{FF2B5EF4-FFF2-40B4-BE49-F238E27FC236}">
                <a16:creationId xmlns:a16="http://schemas.microsoft.com/office/drawing/2014/main" id="{E5C6F044-774C-49A9-9D2E-10942A9AF3C5}"/>
              </a:ext>
            </a:extLst>
          </p:cNvPr>
          <p:cNvSpPr/>
          <p:nvPr/>
        </p:nvSpPr>
        <p:spPr>
          <a:xfrm>
            <a:off x="2383161" y="889000"/>
            <a:ext cx="4110948" cy="924560"/>
          </a:xfrm>
          <a:prstGeom prst="flowChartAlternateProcess">
            <a:avLst/>
          </a:prstGeom>
          <a:noFill/>
          <a:ln>
            <a:solidFill>
              <a:srgbClr val="FF99CC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91363" tIns="45719" rIns="91363" bIns="45719" rtlCol="0" anchor="ctr"/>
          <a:lstStyle/>
          <a:p>
            <a:pPr algn="ctr" defTabSz="913493"/>
            <a:r>
              <a:rPr lang="en-US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ào</a:t>
            </a:r>
            <a:endParaRPr lang="en-US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Flowchart: Alternate Process 49">
            <a:extLst>
              <a:ext uri="{FF2B5EF4-FFF2-40B4-BE49-F238E27FC236}">
                <a16:creationId xmlns:a16="http://schemas.microsoft.com/office/drawing/2014/main" id="{66F968E4-4988-4599-A63C-744846B871F1}"/>
              </a:ext>
            </a:extLst>
          </p:cNvPr>
          <p:cNvSpPr/>
          <p:nvPr/>
        </p:nvSpPr>
        <p:spPr>
          <a:xfrm>
            <a:off x="6995544" y="4301652"/>
            <a:ext cx="4229881" cy="924560"/>
          </a:xfrm>
          <a:prstGeom prst="flowChartAlternateProcess">
            <a:avLst/>
          </a:prstGeom>
          <a:noFill/>
          <a:ln>
            <a:solidFill>
              <a:srgbClr val="FF99CC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91363" tIns="45719" rIns="91363" bIns="45719" rtlCol="0" anchor="ctr"/>
          <a:lstStyle/>
          <a:p>
            <a:pPr algn="ctr" defTabSz="913493"/>
            <a:r>
              <a:rPr lang="en-US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ào</a:t>
            </a:r>
            <a:endParaRPr lang="en-US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4520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5" grpId="0" animBg="1"/>
      <p:bldP spid="46" grpId="0" animBg="1"/>
      <p:bldP spid="47" grpId="0" animBg="1"/>
      <p:bldP spid="49" grpId="0" animBg="1"/>
      <p:bldP spid="5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8968A9E-567D-4B0A-A9CF-C9C2E072D1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560" y="133897"/>
            <a:ext cx="7833360" cy="625737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427ADA6-213D-424A-8265-DDE2F08EB70B}"/>
              </a:ext>
            </a:extLst>
          </p:cNvPr>
          <p:cNvSpPr txBox="1"/>
          <p:nvPr/>
        </p:nvSpPr>
        <p:spPr>
          <a:xfrm>
            <a:off x="2255520" y="2677754"/>
            <a:ext cx="6695440" cy="1898035"/>
          </a:xfrm>
          <a:prstGeom prst="rect">
            <a:avLst/>
          </a:prstGeom>
          <a:noFill/>
        </p:spPr>
        <p:txBody>
          <a:bodyPr wrap="square" lIns="91391" tIns="45696" rIns="91391" bIns="45696" rtlCol="0">
            <a:spAutoFit/>
          </a:bodyPr>
          <a:lstStyle/>
          <a:p>
            <a:pPr lvl="0" algn="ctr">
              <a:defRPr/>
            </a:pPr>
            <a:r>
              <a:rPr lang="en-US" sz="5867" dirty="0" err="1">
                <a:ln w="66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Luyện</a:t>
            </a:r>
            <a:r>
              <a:rPr lang="en-US" sz="5867" dirty="0">
                <a:ln w="66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5867" dirty="0" err="1">
                <a:ln w="66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đọc</a:t>
            </a:r>
            <a:r>
              <a:rPr lang="en-US" sz="5867" dirty="0">
                <a:ln w="66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</a:p>
          <a:p>
            <a:pPr lvl="0" algn="ctr">
              <a:defRPr/>
            </a:pPr>
            <a:r>
              <a:rPr lang="en-US" sz="5867" dirty="0" err="1">
                <a:ln w="66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nhóm</a:t>
            </a:r>
            <a:r>
              <a:rPr lang="en-US" sz="5867" dirty="0">
                <a:ln w="66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vi-VN" sz="5867" dirty="0">
                <a:ln w="66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</a:t>
            </a:r>
            <a:endParaRPr lang="en-US" sz="5867" dirty="0">
              <a:ln w="6600">
                <a:solidFill>
                  <a:srgbClr val="7030A0"/>
                </a:solidFill>
                <a:prstDash val="solid"/>
              </a:ln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0" name="139">
            <a:extLst>
              <a:ext uri="{FF2B5EF4-FFF2-40B4-BE49-F238E27FC236}">
                <a16:creationId xmlns:a16="http://schemas.microsoft.com/office/drawing/2014/main" id="{EB60CA3F-A946-4219-9E8C-B5E600CA0F70}"/>
              </a:ext>
            </a:extLst>
          </p:cNvPr>
          <p:cNvGrpSpPr/>
          <p:nvPr/>
        </p:nvGrpSpPr>
        <p:grpSpPr>
          <a:xfrm>
            <a:off x="-4685" y="0"/>
            <a:ext cx="1213285" cy="1061299"/>
            <a:chOff x="1353570" y="1860082"/>
            <a:chExt cx="1425587" cy="1247005"/>
          </a:xfrm>
        </p:grpSpPr>
        <p:sp>
          <p:nvSpPr>
            <p:cNvPr id="31" name="16">
              <a:extLst>
                <a:ext uri="{FF2B5EF4-FFF2-40B4-BE49-F238E27FC236}">
                  <a16:creationId xmlns:a16="http://schemas.microsoft.com/office/drawing/2014/main" id="{3F9DE229-1895-4C69-97AA-EC06BCAC4819}"/>
                </a:ext>
              </a:extLst>
            </p:cNvPr>
            <p:cNvSpPr/>
            <p:nvPr/>
          </p:nvSpPr>
          <p:spPr>
            <a:xfrm>
              <a:off x="1353570" y="1860082"/>
              <a:ext cx="1425587" cy="1247005"/>
            </a:xfrm>
            <a:custGeom>
              <a:avLst/>
              <a:gdLst>
                <a:gd name="connsiteX0" fmla="*/ 724918 w 1425587"/>
                <a:gd name="connsiteY0" fmla="*/ 126948 h 1247005"/>
                <a:gd name="connsiteX1" fmla="*/ 698669 w 1425587"/>
                <a:gd name="connsiteY1" fmla="*/ 127403 h 1247005"/>
                <a:gd name="connsiteX2" fmla="*/ 682523 w 1425587"/>
                <a:gd name="connsiteY2" fmla="*/ 134262 h 1247005"/>
                <a:gd name="connsiteX3" fmla="*/ 682492 w 1425587"/>
                <a:gd name="connsiteY3" fmla="*/ 134241 h 1247005"/>
                <a:gd name="connsiteX4" fmla="*/ 287866 w 1425587"/>
                <a:gd name="connsiteY4" fmla="*/ 331554 h 1247005"/>
                <a:gd name="connsiteX5" fmla="*/ 278988 w 1425587"/>
                <a:gd name="connsiteY5" fmla="*/ 339062 h 1247005"/>
                <a:gd name="connsiteX6" fmla="*/ 266985 w 1425587"/>
                <a:gd name="connsiteY6" fmla="*/ 362410 h 1247005"/>
                <a:gd name="connsiteX7" fmla="*/ 265400 w 1425587"/>
                <a:gd name="connsiteY7" fmla="*/ 379880 h 1247005"/>
                <a:gd name="connsiteX8" fmla="*/ 264826 w 1425587"/>
                <a:gd name="connsiteY8" fmla="*/ 380196 h 1247005"/>
                <a:gd name="connsiteX9" fmla="*/ 264826 w 1425587"/>
                <a:gd name="connsiteY9" fmla="*/ 902103 h 1247005"/>
                <a:gd name="connsiteX10" fmla="*/ 268187 w 1425587"/>
                <a:gd name="connsiteY10" fmla="*/ 918750 h 1247005"/>
                <a:gd name="connsiteX11" fmla="*/ 282863 w 1425587"/>
                <a:gd name="connsiteY11" fmla="*/ 940517 h 1247005"/>
                <a:gd name="connsiteX12" fmla="*/ 297408 w 1425587"/>
                <a:gd name="connsiteY12" fmla="*/ 950324 h 1247005"/>
                <a:gd name="connsiteX13" fmla="*/ 297408 w 1425587"/>
                <a:gd name="connsiteY13" fmla="*/ 950681 h 1247005"/>
                <a:gd name="connsiteX14" fmla="*/ 690681 w 1425587"/>
                <a:gd name="connsiteY14" fmla="*/ 1147318 h 1247005"/>
                <a:gd name="connsiteX15" fmla="*/ 681190 w 1425587"/>
                <a:gd name="connsiteY15" fmla="*/ 1141150 h 1247005"/>
                <a:gd name="connsiteX16" fmla="*/ 701216 w 1425587"/>
                <a:gd name="connsiteY16" fmla="*/ 1149080 h 1247005"/>
                <a:gd name="connsiteX17" fmla="*/ 727465 w 1425587"/>
                <a:gd name="connsiteY17" fmla="*/ 1148636 h 1247005"/>
                <a:gd name="connsiteX18" fmla="*/ 743613 w 1425587"/>
                <a:gd name="connsiteY18" fmla="*/ 1141783 h 1247005"/>
                <a:gd name="connsiteX19" fmla="*/ 744397 w 1425587"/>
                <a:gd name="connsiteY19" fmla="*/ 1142292 h 1247005"/>
                <a:gd name="connsiteX20" fmla="*/ 741193 w 1425587"/>
                <a:gd name="connsiteY20" fmla="*/ 1144173 h 1247005"/>
                <a:gd name="connsiteX21" fmla="*/ 1137772 w 1425587"/>
                <a:gd name="connsiteY21" fmla="*/ 945884 h 1247005"/>
                <a:gd name="connsiteX22" fmla="*/ 1146771 w 1425587"/>
                <a:gd name="connsiteY22" fmla="*/ 938118 h 1247005"/>
                <a:gd name="connsiteX23" fmla="*/ 1158539 w 1425587"/>
                <a:gd name="connsiteY23" fmla="*/ 914651 h 1247005"/>
                <a:gd name="connsiteX24" fmla="*/ 1159948 w 1425587"/>
                <a:gd name="connsiteY24" fmla="*/ 897165 h 1247005"/>
                <a:gd name="connsiteX25" fmla="*/ 1160760 w 1425587"/>
                <a:gd name="connsiteY25" fmla="*/ 896708 h 1247005"/>
                <a:gd name="connsiteX26" fmla="*/ 1160760 w 1425587"/>
                <a:gd name="connsiteY26" fmla="*/ 371357 h 1247005"/>
                <a:gd name="connsiteX27" fmla="*/ 1158060 w 1425587"/>
                <a:gd name="connsiteY27" fmla="*/ 357984 h 1247005"/>
                <a:gd name="connsiteX28" fmla="*/ 1143384 w 1425587"/>
                <a:gd name="connsiteY28" fmla="*/ 336217 h 1247005"/>
                <a:gd name="connsiteX29" fmla="*/ 1132874 w 1425587"/>
                <a:gd name="connsiteY29" fmla="*/ 329132 h 1247005"/>
                <a:gd name="connsiteX30" fmla="*/ 742090 w 1425587"/>
                <a:gd name="connsiteY30" fmla="*/ 133740 h 1247005"/>
                <a:gd name="connsiteX31" fmla="*/ 341644 w 1425587"/>
                <a:gd name="connsiteY31" fmla="*/ 0 h 1247005"/>
                <a:gd name="connsiteX32" fmla="*/ 1072853 w 1425587"/>
                <a:gd name="connsiteY32" fmla="*/ 0 h 1247005"/>
                <a:gd name="connsiteX33" fmla="*/ 1073490 w 1425587"/>
                <a:gd name="connsiteY33" fmla="*/ 1130 h 1247005"/>
                <a:gd name="connsiteX34" fmla="*/ 1097827 w 1425587"/>
                <a:gd name="connsiteY34" fmla="*/ 3091 h 1247005"/>
                <a:gd name="connsiteX35" fmla="*/ 1130490 w 1425587"/>
                <a:gd name="connsiteY35" fmla="*/ 19471 h 1247005"/>
                <a:gd name="connsiteX36" fmla="*/ 1141300 w 1425587"/>
                <a:gd name="connsiteY36" fmla="*/ 31995 h 1247005"/>
                <a:gd name="connsiteX37" fmla="*/ 1417288 w 1425587"/>
                <a:gd name="connsiteY37" fmla="*/ 583973 h 1247005"/>
                <a:gd name="connsiteX38" fmla="*/ 1414670 w 1425587"/>
                <a:gd name="connsiteY38" fmla="*/ 579514 h 1247005"/>
                <a:gd name="connsiteX39" fmla="*/ 1413961 w 1425587"/>
                <a:gd name="connsiteY39" fmla="*/ 580605 h 1247005"/>
                <a:gd name="connsiteX40" fmla="*/ 1423500 w 1425587"/>
                <a:gd name="connsiteY40" fmla="*/ 603081 h 1247005"/>
                <a:gd name="connsiteX41" fmla="*/ 1424118 w 1425587"/>
                <a:gd name="connsiteY41" fmla="*/ 639616 h 1247005"/>
                <a:gd name="connsiteX42" fmla="*/ 1413081 w 1425587"/>
                <a:gd name="connsiteY42" fmla="*/ 667489 h 1247005"/>
                <a:gd name="connsiteX43" fmla="*/ 1421665 w 1425587"/>
                <a:gd name="connsiteY43" fmla="*/ 654279 h 1247005"/>
                <a:gd name="connsiteX44" fmla="*/ 1147977 w 1425587"/>
                <a:gd name="connsiteY44" fmla="*/ 1201656 h 1247005"/>
                <a:gd name="connsiteX45" fmla="*/ 1147479 w 1425587"/>
                <a:gd name="connsiteY45" fmla="*/ 1201656 h 1247005"/>
                <a:gd name="connsiteX46" fmla="*/ 1133830 w 1425587"/>
                <a:gd name="connsiteY46" fmla="*/ 1221900 h 1247005"/>
                <a:gd name="connsiteX47" fmla="*/ 1103533 w 1425587"/>
                <a:gd name="connsiteY47" fmla="*/ 1242327 h 1247005"/>
                <a:gd name="connsiteX48" fmla="*/ 1080363 w 1425587"/>
                <a:gd name="connsiteY48" fmla="*/ 1247005 h 1247005"/>
                <a:gd name="connsiteX49" fmla="*/ 353947 w 1425587"/>
                <a:gd name="connsiteY49" fmla="*/ 1247005 h 1247005"/>
                <a:gd name="connsiteX50" fmla="*/ 353507 w 1425587"/>
                <a:gd name="connsiteY50" fmla="*/ 1246206 h 1247005"/>
                <a:gd name="connsiteX51" fmla="*/ 329191 w 1425587"/>
                <a:gd name="connsiteY51" fmla="*/ 1243999 h 1247005"/>
                <a:gd name="connsiteX52" fmla="*/ 296694 w 1425587"/>
                <a:gd name="connsiteY52" fmla="*/ 1227293 h 1247005"/>
                <a:gd name="connsiteX53" fmla="*/ 286245 w 1425587"/>
                <a:gd name="connsiteY53" fmla="*/ 1214937 h 1247005"/>
                <a:gd name="connsiteX54" fmla="*/ 11615 w 1425587"/>
                <a:gd name="connsiteY54" fmla="*/ 665677 h 1247005"/>
                <a:gd name="connsiteX55" fmla="*/ 11644 w 1425587"/>
                <a:gd name="connsiteY55" fmla="*/ 665633 h 1247005"/>
                <a:gd name="connsiteX56" fmla="*/ 2097 w 1425587"/>
                <a:gd name="connsiteY56" fmla="*/ 643161 h 1247005"/>
                <a:gd name="connsiteX57" fmla="*/ 1463 w 1425587"/>
                <a:gd name="connsiteY57" fmla="*/ 606626 h 1247005"/>
                <a:gd name="connsiteX58" fmla="*/ 10917 w 1425587"/>
                <a:gd name="connsiteY58" fmla="*/ 582725 h 1247005"/>
                <a:gd name="connsiteX59" fmla="*/ 282873 w 1425587"/>
                <a:gd name="connsiteY59" fmla="*/ 38813 h 1247005"/>
                <a:gd name="connsiteX60" fmla="*/ 292735 w 1425587"/>
                <a:gd name="connsiteY60" fmla="*/ 24185 h 1247005"/>
                <a:gd name="connsiteX61" fmla="*/ 323031 w 1425587"/>
                <a:gd name="connsiteY61" fmla="*/ 3758 h 1247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1425587" h="1247005">
                  <a:moveTo>
                    <a:pt x="724918" y="126948"/>
                  </a:moveTo>
                  <a:cubicBezTo>
                    <a:pt x="716159" y="125392"/>
                    <a:pt x="707241" y="125579"/>
                    <a:pt x="698669" y="127403"/>
                  </a:cubicBezTo>
                  <a:lnTo>
                    <a:pt x="682523" y="134262"/>
                  </a:lnTo>
                  <a:lnTo>
                    <a:pt x="682492" y="134241"/>
                  </a:lnTo>
                  <a:lnTo>
                    <a:pt x="287866" y="331554"/>
                  </a:lnTo>
                  <a:lnTo>
                    <a:pt x="278988" y="339062"/>
                  </a:lnTo>
                  <a:cubicBezTo>
                    <a:pt x="273478" y="346046"/>
                    <a:pt x="269429" y="353994"/>
                    <a:pt x="266985" y="362410"/>
                  </a:cubicBezTo>
                  <a:lnTo>
                    <a:pt x="265400" y="379880"/>
                  </a:lnTo>
                  <a:lnTo>
                    <a:pt x="264826" y="380196"/>
                  </a:lnTo>
                  <a:lnTo>
                    <a:pt x="264826" y="902103"/>
                  </a:lnTo>
                  <a:lnTo>
                    <a:pt x="268187" y="918750"/>
                  </a:lnTo>
                  <a:cubicBezTo>
                    <a:pt x="271652" y="926943"/>
                    <a:pt x="276666" y="934321"/>
                    <a:pt x="282863" y="940517"/>
                  </a:cubicBezTo>
                  <a:lnTo>
                    <a:pt x="297408" y="950324"/>
                  </a:lnTo>
                  <a:lnTo>
                    <a:pt x="297408" y="950681"/>
                  </a:lnTo>
                  <a:lnTo>
                    <a:pt x="690681" y="1147318"/>
                  </a:lnTo>
                  <a:lnTo>
                    <a:pt x="681190" y="1141150"/>
                  </a:lnTo>
                  <a:lnTo>
                    <a:pt x="701216" y="1149080"/>
                  </a:lnTo>
                  <a:cubicBezTo>
                    <a:pt x="709974" y="1150639"/>
                    <a:pt x="718892" y="1150455"/>
                    <a:pt x="727465" y="1148636"/>
                  </a:cubicBezTo>
                  <a:lnTo>
                    <a:pt x="743613" y="1141783"/>
                  </a:lnTo>
                  <a:lnTo>
                    <a:pt x="744397" y="1142292"/>
                  </a:lnTo>
                  <a:lnTo>
                    <a:pt x="741193" y="1144173"/>
                  </a:lnTo>
                  <a:lnTo>
                    <a:pt x="1137772" y="945884"/>
                  </a:lnTo>
                  <a:lnTo>
                    <a:pt x="1146771" y="938118"/>
                  </a:lnTo>
                  <a:cubicBezTo>
                    <a:pt x="1152210" y="931079"/>
                    <a:pt x="1156179" y="923090"/>
                    <a:pt x="1158539" y="914651"/>
                  </a:cubicBezTo>
                  <a:lnTo>
                    <a:pt x="1159948" y="897165"/>
                  </a:lnTo>
                  <a:lnTo>
                    <a:pt x="1160760" y="896708"/>
                  </a:lnTo>
                  <a:lnTo>
                    <a:pt x="1160760" y="371357"/>
                  </a:lnTo>
                  <a:lnTo>
                    <a:pt x="1158060" y="357984"/>
                  </a:lnTo>
                  <a:cubicBezTo>
                    <a:pt x="1154595" y="349791"/>
                    <a:pt x="1149580" y="342413"/>
                    <a:pt x="1143384" y="336217"/>
                  </a:cubicBezTo>
                  <a:lnTo>
                    <a:pt x="1132874" y="329132"/>
                  </a:lnTo>
                  <a:lnTo>
                    <a:pt x="742090" y="133740"/>
                  </a:lnTo>
                  <a:close/>
                  <a:moveTo>
                    <a:pt x="341644" y="0"/>
                  </a:moveTo>
                  <a:lnTo>
                    <a:pt x="1072853" y="0"/>
                  </a:lnTo>
                  <a:lnTo>
                    <a:pt x="1073490" y="1130"/>
                  </a:lnTo>
                  <a:lnTo>
                    <a:pt x="1097827" y="3091"/>
                  </a:lnTo>
                  <a:cubicBezTo>
                    <a:pt x="1109574" y="6376"/>
                    <a:pt x="1120693" y="11899"/>
                    <a:pt x="1130490" y="19471"/>
                  </a:cubicBezTo>
                  <a:lnTo>
                    <a:pt x="1141300" y="31995"/>
                  </a:lnTo>
                  <a:lnTo>
                    <a:pt x="1417288" y="583973"/>
                  </a:lnTo>
                  <a:lnTo>
                    <a:pt x="1414670" y="579514"/>
                  </a:lnTo>
                  <a:lnTo>
                    <a:pt x="1413961" y="580605"/>
                  </a:lnTo>
                  <a:lnTo>
                    <a:pt x="1423500" y="603081"/>
                  </a:lnTo>
                  <a:cubicBezTo>
                    <a:pt x="1426032" y="615013"/>
                    <a:pt x="1426288" y="627426"/>
                    <a:pt x="1424118" y="639616"/>
                  </a:cubicBezTo>
                  <a:lnTo>
                    <a:pt x="1413081" y="667489"/>
                  </a:lnTo>
                  <a:lnTo>
                    <a:pt x="1421665" y="654279"/>
                  </a:lnTo>
                  <a:lnTo>
                    <a:pt x="1147977" y="1201656"/>
                  </a:lnTo>
                  <a:lnTo>
                    <a:pt x="1147479" y="1201656"/>
                  </a:lnTo>
                  <a:lnTo>
                    <a:pt x="1133830" y="1221900"/>
                  </a:lnTo>
                  <a:cubicBezTo>
                    <a:pt x="1125206" y="1230525"/>
                    <a:pt x="1114937" y="1237504"/>
                    <a:pt x="1103533" y="1242327"/>
                  </a:cubicBezTo>
                  <a:lnTo>
                    <a:pt x="1080363" y="1247005"/>
                  </a:lnTo>
                  <a:lnTo>
                    <a:pt x="353947" y="1247005"/>
                  </a:lnTo>
                  <a:lnTo>
                    <a:pt x="353507" y="1246206"/>
                  </a:lnTo>
                  <a:lnTo>
                    <a:pt x="329191" y="1243999"/>
                  </a:lnTo>
                  <a:cubicBezTo>
                    <a:pt x="317478" y="1240599"/>
                    <a:pt x="306415" y="1234962"/>
                    <a:pt x="296694" y="1227293"/>
                  </a:cubicBezTo>
                  <a:lnTo>
                    <a:pt x="286245" y="1214937"/>
                  </a:lnTo>
                  <a:lnTo>
                    <a:pt x="11615" y="665677"/>
                  </a:lnTo>
                  <a:lnTo>
                    <a:pt x="11644" y="665633"/>
                  </a:lnTo>
                  <a:lnTo>
                    <a:pt x="2097" y="643161"/>
                  </a:lnTo>
                  <a:cubicBezTo>
                    <a:pt x="-442" y="631230"/>
                    <a:pt x="-702" y="618817"/>
                    <a:pt x="1463" y="606626"/>
                  </a:cubicBezTo>
                  <a:lnTo>
                    <a:pt x="10917" y="582725"/>
                  </a:lnTo>
                  <a:lnTo>
                    <a:pt x="282873" y="38813"/>
                  </a:lnTo>
                  <a:lnTo>
                    <a:pt x="292735" y="24185"/>
                  </a:lnTo>
                  <a:cubicBezTo>
                    <a:pt x="301359" y="15560"/>
                    <a:pt x="311628" y="8581"/>
                    <a:pt x="323031" y="3758"/>
                  </a:cubicBezTo>
                  <a:close/>
                </a:path>
              </a:pathLst>
            </a:custGeom>
            <a:solidFill>
              <a:srgbClr val="F15A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zh-CN" altLang="en-US" sz="2000">
                <a:solidFill>
                  <a:prstClr val="white"/>
                </a:solidFill>
                <a:latin typeface="Calibri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32" name="24">
              <a:extLst>
                <a:ext uri="{FF2B5EF4-FFF2-40B4-BE49-F238E27FC236}">
                  <a16:creationId xmlns:a16="http://schemas.microsoft.com/office/drawing/2014/main" id="{41B41C85-81B1-4EBB-BF92-4178F503EC08}"/>
                </a:ext>
              </a:extLst>
            </p:cNvPr>
            <p:cNvSpPr/>
            <p:nvPr/>
          </p:nvSpPr>
          <p:spPr>
            <a:xfrm>
              <a:off x="1530242" y="2017407"/>
              <a:ext cx="1072240" cy="937921"/>
            </a:xfrm>
            <a:custGeom>
              <a:avLst/>
              <a:gdLst>
                <a:gd name="connsiteX0" fmla="*/ 339741 w 1417646"/>
                <a:gd name="connsiteY0" fmla="*/ 0 h 1240059"/>
                <a:gd name="connsiteX1" fmla="*/ 1066877 w 1417646"/>
                <a:gd name="connsiteY1" fmla="*/ 0 h 1240059"/>
                <a:gd name="connsiteX2" fmla="*/ 1067510 w 1417646"/>
                <a:gd name="connsiteY2" fmla="*/ 1124 h 1240059"/>
                <a:gd name="connsiteX3" fmla="*/ 1091712 w 1417646"/>
                <a:gd name="connsiteY3" fmla="*/ 3074 h 1240059"/>
                <a:gd name="connsiteX4" fmla="*/ 1124193 w 1417646"/>
                <a:gd name="connsiteY4" fmla="*/ 19362 h 1240059"/>
                <a:gd name="connsiteX5" fmla="*/ 1134942 w 1417646"/>
                <a:gd name="connsiteY5" fmla="*/ 31817 h 1240059"/>
                <a:gd name="connsiteX6" fmla="*/ 1409393 w 1417646"/>
                <a:gd name="connsiteY6" fmla="*/ 580720 h 1240059"/>
                <a:gd name="connsiteX7" fmla="*/ 1406790 w 1417646"/>
                <a:gd name="connsiteY7" fmla="*/ 576286 h 1240059"/>
                <a:gd name="connsiteX8" fmla="*/ 1406085 w 1417646"/>
                <a:gd name="connsiteY8" fmla="*/ 577371 h 1240059"/>
                <a:gd name="connsiteX9" fmla="*/ 1415570 w 1417646"/>
                <a:gd name="connsiteY9" fmla="*/ 599722 h 1240059"/>
                <a:gd name="connsiteX10" fmla="*/ 1416185 w 1417646"/>
                <a:gd name="connsiteY10" fmla="*/ 636053 h 1240059"/>
                <a:gd name="connsiteX11" fmla="*/ 1405209 w 1417646"/>
                <a:gd name="connsiteY11" fmla="*/ 663771 h 1240059"/>
                <a:gd name="connsiteX12" fmla="*/ 1413746 w 1417646"/>
                <a:gd name="connsiteY12" fmla="*/ 650634 h 1240059"/>
                <a:gd name="connsiteX13" fmla="*/ 1141582 w 1417646"/>
                <a:gd name="connsiteY13" fmla="*/ 1194962 h 1240059"/>
                <a:gd name="connsiteX14" fmla="*/ 1141087 w 1417646"/>
                <a:gd name="connsiteY14" fmla="*/ 1194962 h 1240059"/>
                <a:gd name="connsiteX15" fmla="*/ 1127514 w 1417646"/>
                <a:gd name="connsiteY15" fmla="*/ 1215094 h 1240059"/>
                <a:gd name="connsiteX16" fmla="*/ 1097386 w 1417646"/>
                <a:gd name="connsiteY16" fmla="*/ 1235407 h 1240059"/>
                <a:gd name="connsiteX17" fmla="*/ 1074345 w 1417646"/>
                <a:gd name="connsiteY17" fmla="*/ 1240059 h 1240059"/>
                <a:gd name="connsiteX18" fmla="*/ 351975 w 1417646"/>
                <a:gd name="connsiteY18" fmla="*/ 1240059 h 1240059"/>
                <a:gd name="connsiteX19" fmla="*/ 351538 w 1417646"/>
                <a:gd name="connsiteY19" fmla="*/ 1239264 h 1240059"/>
                <a:gd name="connsiteX20" fmla="*/ 327357 w 1417646"/>
                <a:gd name="connsiteY20" fmla="*/ 1237070 h 1240059"/>
                <a:gd name="connsiteX21" fmla="*/ 295041 w 1417646"/>
                <a:gd name="connsiteY21" fmla="*/ 1220457 h 1240059"/>
                <a:gd name="connsiteX22" fmla="*/ 284650 w 1417646"/>
                <a:gd name="connsiteY22" fmla="*/ 1208169 h 1240059"/>
                <a:gd name="connsiteX23" fmla="*/ 11550 w 1417646"/>
                <a:gd name="connsiteY23" fmla="*/ 661969 h 1240059"/>
                <a:gd name="connsiteX24" fmla="*/ 11579 w 1417646"/>
                <a:gd name="connsiteY24" fmla="*/ 661925 h 1240059"/>
                <a:gd name="connsiteX25" fmla="*/ 2085 w 1417646"/>
                <a:gd name="connsiteY25" fmla="*/ 639578 h 1240059"/>
                <a:gd name="connsiteX26" fmla="*/ 1455 w 1417646"/>
                <a:gd name="connsiteY26" fmla="*/ 603247 h 1240059"/>
                <a:gd name="connsiteX27" fmla="*/ 10856 w 1417646"/>
                <a:gd name="connsiteY27" fmla="*/ 579479 h 1240059"/>
                <a:gd name="connsiteX28" fmla="*/ 281297 w 1417646"/>
                <a:gd name="connsiteY28" fmla="*/ 38597 h 1240059"/>
                <a:gd name="connsiteX29" fmla="*/ 291104 w 1417646"/>
                <a:gd name="connsiteY29" fmla="*/ 24050 h 1240059"/>
                <a:gd name="connsiteX30" fmla="*/ 321232 w 1417646"/>
                <a:gd name="connsiteY30" fmla="*/ 3737 h 124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417646" h="1240059">
                  <a:moveTo>
                    <a:pt x="339741" y="0"/>
                  </a:moveTo>
                  <a:lnTo>
                    <a:pt x="1066877" y="0"/>
                  </a:lnTo>
                  <a:lnTo>
                    <a:pt x="1067510" y="1124"/>
                  </a:lnTo>
                  <a:lnTo>
                    <a:pt x="1091712" y="3074"/>
                  </a:lnTo>
                  <a:cubicBezTo>
                    <a:pt x="1103393" y="6340"/>
                    <a:pt x="1114450" y="11833"/>
                    <a:pt x="1124193" y="19362"/>
                  </a:cubicBezTo>
                  <a:lnTo>
                    <a:pt x="1134942" y="31817"/>
                  </a:lnTo>
                  <a:lnTo>
                    <a:pt x="1409393" y="580720"/>
                  </a:lnTo>
                  <a:lnTo>
                    <a:pt x="1406790" y="576286"/>
                  </a:lnTo>
                  <a:lnTo>
                    <a:pt x="1406085" y="577371"/>
                  </a:lnTo>
                  <a:lnTo>
                    <a:pt x="1415570" y="599722"/>
                  </a:lnTo>
                  <a:cubicBezTo>
                    <a:pt x="1418088" y="611587"/>
                    <a:pt x="1418343" y="623931"/>
                    <a:pt x="1416185" y="636053"/>
                  </a:cubicBezTo>
                  <a:lnTo>
                    <a:pt x="1405209" y="663771"/>
                  </a:lnTo>
                  <a:lnTo>
                    <a:pt x="1413746" y="650634"/>
                  </a:lnTo>
                  <a:lnTo>
                    <a:pt x="1141582" y="1194962"/>
                  </a:lnTo>
                  <a:lnTo>
                    <a:pt x="1141087" y="1194962"/>
                  </a:lnTo>
                  <a:lnTo>
                    <a:pt x="1127514" y="1215094"/>
                  </a:lnTo>
                  <a:cubicBezTo>
                    <a:pt x="1118938" y="1223671"/>
                    <a:pt x="1108726" y="1230611"/>
                    <a:pt x="1097386" y="1235407"/>
                  </a:cubicBezTo>
                  <a:lnTo>
                    <a:pt x="1074345" y="1240059"/>
                  </a:lnTo>
                  <a:lnTo>
                    <a:pt x="351975" y="1240059"/>
                  </a:lnTo>
                  <a:lnTo>
                    <a:pt x="351538" y="1239264"/>
                  </a:lnTo>
                  <a:lnTo>
                    <a:pt x="327357" y="1237070"/>
                  </a:lnTo>
                  <a:cubicBezTo>
                    <a:pt x="315709" y="1233688"/>
                    <a:pt x="304708" y="1228083"/>
                    <a:pt x="295041" y="1220457"/>
                  </a:cubicBezTo>
                  <a:lnTo>
                    <a:pt x="284650" y="1208169"/>
                  </a:lnTo>
                  <a:lnTo>
                    <a:pt x="11550" y="661969"/>
                  </a:lnTo>
                  <a:lnTo>
                    <a:pt x="11579" y="661925"/>
                  </a:lnTo>
                  <a:lnTo>
                    <a:pt x="2085" y="639578"/>
                  </a:lnTo>
                  <a:cubicBezTo>
                    <a:pt x="-439" y="627714"/>
                    <a:pt x="-698" y="615370"/>
                    <a:pt x="1455" y="603247"/>
                  </a:cubicBezTo>
                  <a:lnTo>
                    <a:pt x="10856" y="579479"/>
                  </a:lnTo>
                  <a:lnTo>
                    <a:pt x="281297" y="38597"/>
                  </a:lnTo>
                  <a:lnTo>
                    <a:pt x="291104" y="24050"/>
                  </a:lnTo>
                  <a:cubicBezTo>
                    <a:pt x="299680" y="15473"/>
                    <a:pt x="309892" y="8533"/>
                    <a:pt x="321232" y="3737"/>
                  </a:cubicBez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altLang="zh-CN" sz="4400" b="1" dirty="0">
                  <a:solidFill>
                    <a:srgbClr val="ED2F6A"/>
                  </a:solidFill>
                  <a:latin typeface="Calibri" panose="020F0502020204030204"/>
                  <a:ea typeface="等线" panose="02010600030101010101" pitchFamily="2" charset="-122"/>
                  <a:cs typeface="+mn-ea"/>
                  <a:sym typeface="+mn-lt"/>
                </a:rPr>
                <a:t>1</a:t>
              </a:r>
              <a:endParaRPr lang="zh-CN" altLang="en-US" sz="4400" b="1" dirty="0">
                <a:solidFill>
                  <a:srgbClr val="ED2F6A"/>
                </a:solidFill>
                <a:latin typeface="Calibri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33" name="AutoShape 3">
              <a:extLst>
                <a:ext uri="{FF2B5EF4-FFF2-40B4-BE49-F238E27FC236}">
                  <a16:creationId xmlns:a16="http://schemas.microsoft.com/office/drawing/2014/main" id="{21524754-C788-4C9F-8E18-3ABD698E7CB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863987" y="2224238"/>
              <a:ext cx="381000" cy="55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zh-CN" altLang="en-US" sz="200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944DBB65-B8E7-481A-806B-07910072F5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2509" y="63460"/>
            <a:ext cx="1249491" cy="8686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A4ED815-A0C8-49A9-9498-5AECB9B068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9636"/>
            <a:ext cx="1328027" cy="92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7716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_图片 4" descr="图片包含 事情, 镜子&#10;&#10;已生成高可信度的说明">
            <a:extLst>
              <a:ext uri="{FF2B5EF4-FFF2-40B4-BE49-F238E27FC236}">
                <a16:creationId xmlns:a16="http://schemas.microsoft.com/office/drawing/2014/main" id="{916C06E1-820B-4282-A1B5-4B315EC45DF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5057" y="0"/>
            <a:ext cx="7911039" cy="61174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916335" y="2767280"/>
            <a:ext cx="635932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8000" dirty="0" err="1">
                <a:ln w="66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Thi</a:t>
            </a:r>
            <a:r>
              <a:rPr lang="en-US" sz="8000" dirty="0">
                <a:ln w="66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n w="66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đọc</a:t>
            </a:r>
            <a:endParaRPr lang="en-US" sz="8000" dirty="0">
              <a:ln w="6600">
                <a:solidFill>
                  <a:srgbClr val="7030A0"/>
                </a:solidFill>
                <a:prstDash val="solid"/>
              </a:ln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A_图片 6">
            <a:extLst>
              <a:ext uri="{FF2B5EF4-FFF2-40B4-BE49-F238E27FC236}">
                <a16:creationId xmlns:a16="http://schemas.microsoft.com/office/drawing/2014/main" id="{DD632B64-BE5A-4DFC-A430-12DD7F4F804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8980" y="1746190"/>
            <a:ext cx="3293021" cy="2386460"/>
          </a:xfrm>
          <a:prstGeom prst="rect">
            <a:avLst/>
          </a:prstGeom>
        </p:spPr>
      </p:pic>
      <p:pic>
        <p:nvPicPr>
          <p:cNvPr id="5" name="PA_图片 4">
            <a:extLst>
              <a:ext uri="{FF2B5EF4-FFF2-40B4-BE49-F238E27FC236}">
                <a16:creationId xmlns:a16="http://schemas.microsoft.com/office/drawing/2014/main" id="{9F662E76-459C-4A8B-BBBD-FC40509816A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820" y="3713989"/>
            <a:ext cx="3342843" cy="3342843"/>
          </a:xfrm>
          <a:prstGeom prst="rect">
            <a:avLst/>
          </a:prstGeom>
        </p:spPr>
      </p:pic>
      <p:pic>
        <p:nvPicPr>
          <p:cNvPr id="6" name="图片 4" descr="图片包含 事情, 餐桌&#10;&#10;已生成极高可信度的说明">
            <a:extLst>
              <a:ext uri="{FF2B5EF4-FFF2-40B4-BE49-F238E27FC236}">
                <a16:creationId xmlns:a16="http://schemas.microsoft.com/office/drawing/2014/main" id="{9B05B0F3-3973-434A-9264-2C1E2E1AD20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631" y="1203516"/>
            <a:ext cx="2313111" cy="2320355"/>
          </a:xfrm>
          <a:prstGeom prst="rect">
            <a:avLst/>
          </a:prstGeom>
        </p:spPr>
      </p:pic>
      <p:pic>
        <p:nvPicPr>
          <p:cNvPr id="7" name="PA_图片 10">
            <a:extLst>
              <a:ext uri="{FF2B5EF4-FFF2-40B4-BE49-F238E27FC236}">
                <a16:creationId xmlns:a16="http://schemas.microsoft.com/office/drawing/2014/main" id="{2E7C944A-1296-4331-BAE2-F99D8A7BE33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705" y="81916"/>
            <a:ext cx="1862960" cy="186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38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6419 0.85926 L 0.86419 0.85926 C 0.86133 0.86297 0.85885 0.86713 0.85573 0.86991 C 0.8543 0.8713 0.8526 0.87153 0.85104 0.87199 C 0.84531 0.87408 0.84023 0.875 0.83438 0.87639 L 0.79271 0.87408 C 0.78906 0.87385 0.78542 0.87361 0.78203 0.87199 C 0.7806 0.87153 0.77982 0.86852 0.77839 0.86783 C 0.77487 0.86574 0.77122 0.86505 0.76771 0.86366 C 0.75859 0.85973 0.76732 0.8625 0.75456 0.85926 C 0.74688 0.85486 0.75495 0.85926 0.74154 0.85301 C 0.73581 0.85024 0.7293 0.84653 0.7237 0.84445 C 0.72044 0.84352 0.71732 0.84329 0.71406 0.84236 C 0.71172 0.8419 0.70938 0.84098 0.70703 0.84028 C 0.70221 0.8375 0.69753 0.83403 0.69271 0.83172 C 0.68737 0.8294 0.68112 0.82709 0.67604 0.82338 C 0.67044 0.81922 0.66953 0.81783 0.66523 0.81274 C 0.66081 0.78102 0.66328 0.80209 0.66523 0.73033 C 0.66536 0.72593 0.66615 0.72176 0.66654 0.7176 C 0.66797 0.69561 0.66784 0.6838 0.66888 0.66042 C 0.67109 0.61019 0.66901 0.66111 0.67122 0.62662 C 0.67175 0.61875 0.67201 0.61088 0.6724 0.60324 C 0.67279 0.58357 0.67357 0.56366 0.67357 0.54399 C 0.67357 0.54121 0.67552 0.48658 0.67122 0.46343 C 0.67057 0.45996 0.66992 0.45625 0.66888 0.45301 C 0.66797 0.44977 0.66654 0.44723 0.66523 0.44445 C 0.66445 0.44028 0.66419 0.43565 0.66289 0.43172 C 0.66094 0.4257 0.65794 0.42061 0.65573 0.41482 C 0.65495 0.41274 0.6543 0.41042 0.65339 0.40857 C 0.65195 0.40556 0.65039 0.40232 0.64857 0.4 C 0.64727 0.39815 0.64531 0.39746 0.64388 0.39584 C 0.64219 0.39399 0.64089 0.39098 0.63906 0.38936 C 0.63685 0.3875 0.63438 0.38681 0.6319 0.38519 C 0.62995 0.3838 0.628 0.38218 0.62604 0.38102 C 0.61966 0.37686 0.61979 0.37709 0.61406 0.37454 C 0.60234 0.36412 0.61706 0.37709 0.60339 0.36621 C 0.60182 0.36482 0.60039 0.36274 0.59857 0.36204 C 0.59518 0.36042 0.59154 0.36019 0.58789 0.35973 C 0.55143 0.35486 0.58112 0.36042 0.5569 0.35556 C 0.54909 0.35602 0.51706 0.35672 0.50339 0.35973 C 0.50208 0.36019 0.50104 0.36135 0.49974 0.36204 C 0.4974 0.36297 0.49505 0.36343 0.49271 0.36412 C 0.48242 0.3669 0.4849 0.36598 0.47357 0.36829 L 0.46406 0.37037 C 0.45182 0.36899 0.43945 0.36899 0.42721 0.36621 C 0.42422 0.36551 0.42161 0.36181 0.41888 0.35973 C 0.41654 0.35811 0.41406 0.35695 0.41172 0.35556 L 0.40456 0.34283 C 0.40339 0.34074 0.40234 0.33843 0.40104 0.33658 C 0.39779 0.33241 0.39479 0.32778 0.39141 0.32385 C 0.39023 0.32246 0.38906 0.32107 0.38789 0.31968 C 0.38633 0.3176 0.38477 0.31505 0.38307 0.3132 C 0.38164 0.31158 0.37995 0.31065 0.37839 0.30903 C 0.37708 0.30764 0.37604 0.30602 0.37474 0.30486 C 0.3737 0.30371 0.3724 0.30348 0.37122 0.30255 C 0.36719 0.3 0.36341 0.29607 0.35938 0.29422 C 0.35612 0.29283 0.35286 0.2919 0.34974 0.29005 C 0.32122 0.27153 0.3418 0.28102 0.32839 0.27524 C 0.32682 0.27292 0.32487 0.27153 0.32357 0.26875 C 0.32279 0.26713 0.32305 0.26436 0.3224 0.2625 C 0.32148 0.25996 0.32005 0.25811 0.31888 0.25602 L 0.31641 0.24329 C 0.31602 0.24121 0.31563 0.23912 0.31523 0.23704 L 0.31406 0.22848 C 0.31367 0.22153 0.31393 0.21412 0.31289 0.20741 C 0.31237 0.20394 0.31029 0.20209 0.30925 0.19885 C 0.30208 0.17639 0.31745 0.21482 0.30456 0.18403 C 0.30221 0.17199 0.30508 0.18287 0.29857 0.17153 C 0.2944 0.16412 0.29388 0.15834 0.28906 0.15232 C 0.28802 0.15116 0.28659 0.15116 0.28555 0.15024 C 0.28346 0.14838 0.28164 0.14561 0.27956 0.14399 C 0.27721 0.14213 0.27474 0.14144 0.2724 0.13959 C 0.27057 0.13843 0.26536 0.13449 0.26289 0.13334 C 0.26094 0.13241 0.25885 0.13195 0.2569 0.13125 C 0.24661 0.13195 0.2362 0.13172 0.22591 0.13334 C 0.22266 0.1338 0.21966 0.13704 0.21641 0.1375 L 0.20456 0.13959 C 0.2013 0.14028 0.19818 0.14121 0.19505 0.1419 C 0.19023 0.1426 0.18555 0.14329 0.18073 0.14399 C 0.17917 0.14468 0.17747 0.14514 0.17591 0.14607 C 0.17474 0.14653 0.17357 0.14769 0.1724 0.14815 C 0.17044 0.14908 0.16836 0.14954 0.16641 0.15024 C 0.15833 0.15741 0.15755 0.1588 0.14505 0.16297 C 0.13997 0.16459 0.13464 0.16436 0.12956 0.16505 C 0.10104 0.16945 0.1375 0.16598 0.08542 0.16922 C 0.08385 0.16991 0.08229 0.17107 0.08073 0.17153 C 0.05964 0.1757 0.07005 0.16991 0.06042 0.1757 C 0.05052 0.175 0.0405 0.17616 0.03073 0.17361 C 0.0293 0.17315 0.02943 0.16875 0.02839 0.16713 C 0.02734 0.16574 0.02591 0.16574 0.02474 0.16505 C 0.02253 0.15348 0.02487 0.16389 0.02122 0.15232 C 0.01888 0.14514 0.01888 0.14468 0.01758 0.1375 C 0.01719 0.11713 0.01693 0.09653 0.01641 0.07616 C 0.01615 0.0669 0.01589 0.05787 0.01523 0.04861 C 0.0151 0.04653 0.01471 0.04422 0.01406 0.04236 C 0.01341 0.04051 0.0125 0.03959 0.01172 0.0382 L 0.01523 0.0382 " pathEditMode="relative" ptsTypes="AAAAAAAAAAAAAAAAAAAAAAAAAAAAAAAAAAAAAAAAAAAAAAAAAAAAAAAAAAAAAAAAAAAAAAAAAAAAAAAAAAAAAAAAAAAAAAAAA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22222E-6 L -0.00325 0.85231 " pathEditMode="relative" rAng="0" ptsTypes="AA">
                                      <p:cBhvr>
                                        <p:cTn id="22" dur="2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" y="42616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22222E-6 L -0.00325 0.85231 " pathEditMode="relative" rAng="0" ptsTypes="AA">
                                      <p:cBhvr>
                                        <p:cTn id="27" dur="2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" y="42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3859638" y="8263"/>
            <a:ext cx="3696845" cy="748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2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Cô giáo lớp em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4800" y="889000"/>
            <a:ext cx="7010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Sáng nào em đến lớp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Cũng thấy cô đến rồi.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Đáp lời “Chào cô ạ!”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Cô mỉm cười thật tươi.</a:t>
            </a:r>
          </a:p>
          <a:p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Cô dạy em tập viết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Gió đưa thoảng hương nhài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Nắng ghé vào cửa lớp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Xem chúng em học bài.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57824" y="957072"/>
            <a:ext cx="5994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Những lời cô giáo giảng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Ấm trang vở thơm tho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Yêu thương em ngắm mãi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Những điểm mười cô cho.</a:t>
            </a:r>
          </a:p>
          <a:p>
            <a:pPr algn="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(Nguyễn Xuân Sanh)</a:t>
            </a:r>
          </a:p>
        </p:txBody>
      </p:sp>
    </p:spTree>
    <p:extLst>
      <p:ext uri="{BB962C8B-B14F-4D97-AF65-F5344CB8AC3E}">
        <p14:creationId xmlns:p14="http://schemas.microsoft.com/office/powerpoint/2010/main" val="55572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32" b="89021" l="0" r="100000">
                        <a14:foregroundMark x1="8900" y1="8473" x2="17100" y2="17064"/>
                        <a14:foregroundMark x1="92100" y1="8831" x2="87200" y2="24821"/>
                        <a14:foregroundMark x1="39000" y1="8831" x2="40400" y2="9905"/>
                        <a14:foregroundMark x1="40400" y1="7160" x2="41300" y2="7876"/>
                        <a14:foregroundMark x1="43300" y1="3938" x2="43900" y2="6802"/>
                        <a14:foregroundMark x1="48100" y1="2864" x2="48800" y2="6086"/>
                        <a14:foregroundMark x1="52300" y1="2864" x2="51500" y2="7160"/>
                        <a14:foregroundMark x1="55500" y1="5012" x2="54100" y2="6444"/>
                        <a14:foregroundMark x1="58600" y1="5370" x2="57200" y2="7876"/>
                        <a14:foregroundMark x1="60800" y1="8473" x2="58300" y2="9905"/>
                        <a14:foregroundMark x1="13500" y1="78043" x2="87400" y2="82697"/>
                        <a14:foregroundMark x1="10000" y1="84129" x2="78100" y2="86635"/>
                        <a14:backgroundMark x1="98900" y1="69570" x2="98700" y2="74821"/>
                        <a14:backgroundMark x1="1600" y1="69212" x2="3500" y2="72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974"/>
          <a:stretch>
            <a:fillRect/>
          </a:stretch>
        </p:blipFill>
        <p:spPr>
          <a:xfrm>
            <a:off x="184656" y="277200"/>
            <a:ext cx="11194545" cy="6301400"/>
          </a:xfrm>
          <a:prstGeom prst="rect">
            <a:avLst/>
          </a:prstGeom>
        </p:spPr>
      </p:pic>
      <p:sp>
        <p:nvSpPr>
          <p:cNvPr id="5" name="文本框 32"/>
          <p:cNvSpPr txBox="1"/>
          <p:nvPr/>
        </p:nvSpPr>
        <p:spPr>
          <a:xfrm>
            <a:off x="2743200" y="2209800"/>
            <a:ext cx="6257453" cy="2486683"/>
          </a:xfrm>
          <a:prstGeom prst="rect">
            <a:avLst/>
          </a:prstGeom>
          <a:noFill/>
        </p:spPr>
        <p:txBody>
          <a:bodyPr wrap="square" lIns="121771" tIns="60885" rIns="121771" bIns="60885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40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algn="ctr" defTabSz="608691">
              <a:defRPr/>
            </a:pPr>
            <a:r>
              <a:rPr lang="en-US" altLang="zh-CN" sz="12800" b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Giải</a:t>
            </a:r>
            <a:r>
              <a:rPr lang="en-US" altLang="zh-CN" sz="128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 </a:t>
            </a:r>
            <a:r>
              <a:rPr lang="en-US" altLang="zh-CN" sz="12800" b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lao</a:t>
            </a:r>
            <a:endParaRPr lang="en-US" altLang="zh-CN" sz="12800" b="1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0765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"/>
          <p:cNvCxnSpPr/>
          <p:nvPr/>
        </p:nvCxnSpPr>
        <p:spPr>
          <a:xfrm>
            <a:off x="3717426" y="2328601"/>
            <a:ext cx="4357441" cy="0"/>
          </a:xfrm>
          <a:prstGeom prst="line">
            <a:avLst/>
          </a:prstGeom>
          <a:ln w="9525">
            <a:solidFill>
              <a:schemeClr val="bg1"/>
            </a:solidFill>
            <a:prstDash val="soli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14"/>
          <p:cNvGrpSpPr/>
          <p:nvPr/>
        </p:nvGrpSpPr>
        <p:grpSpPr>
          <a:xfrm>
            <a:off x="3985298" y="1401447"/>
            <a:ext cx="3506471" cy="2016125"/>
            <a:chOff x="2118480" y="1316166"/>
            <a:chExt cx="1512168" cy="1512168"/>
          </a:xfrm>
        </p:grpSpPr>
        <p:sp>
          <p:nvSpPr>
            <p:cNvPr id="16" name="15"/>
            <p:cNvSpPr/>
            <p:nvPr/>
          </p:nvSpPr>
          <p:spPr>
            <a:xfrm>
              <a:off x="2118480" y="1316166"/>
              <a:ext cx="1512168" cy="151216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330">
                <a:defRPr/>
              </a:pPr>
              <a:endParaRPr lang="zh-CN" altLang="en-US" sz="2400">
                <a:solidFill>
                  <a:srgbClr val="3992B5"/>
                </a:solidFill>
                <a:ea typeface="SimSun" panose="02010600030101010101" pitchFamily="2" charset="-122"/>
              </a:endParaRPr>
            </a:p>
          </p:txBody>
        </p:sp>
        <p:sp>
          <p:nvSpPr>
            <p:cNvPr id="19" name="TextBox 67"/>
            <p:cNvSpPr txBox="1"/>
            <p:nvPr/>
          </p:nvSpPr>
          <p:spPr>
            <a:xfrm>
              <a:off x="2208337" y="1556684"/>
              <a:ext cx="1378326" cy="992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defTabSz="1218330">
                <a:defRPr/>
              </a:pPr>
              <a:r>
                <a:rPr lang="en-US" altLang="zh-CN" sz="8000" b="1" spc="300" dirty="0" err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Microsoft YaHei" panose="020B0503020204020204" charset="-122"/>
                  <a:cs typeface="Times New Roman" panose="02020603050405020304" pitchFamily="18" charset="0"/>
                </a:rPr>
                <a:t>Tiết</a:t>
              </a:r>
              <a:r>
                <a:rPr lang="en-US" altLang="zh-CN" sz="8000" b="1" spc="3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Microsoft YaHei" panose="020B0503020204020204" charset="-122"/>
                  <a:cs typeface="Times New Roman" panose="02020603050405020304" pitchFamily="18" charset="0"/>
                </a:rPr>
                <a:t> 2</a:t>
              </a:r>
              <a:endParaRPr lang="zh-CN" altLang="en-US" sz="8000" b="1" spc="3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11" name="10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289611" y="4249775"/>
            <a:ext cx="5362388" cy="2608263"/>
          </a:xfrm>
          <a:prstGeom prst="rect">
            <a:avLst/>
          </a:prstGeom>
        </p:spPr>
      </p:pic>
      <p:pic>
        <p:nvPicPr>
          <p:cNvPr id="17" name="16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0358" y="4249775"/>
            <a:ext cx="4844231" cy="2608263"/>
          </a:xfrm>
          <a:prstGeom prst="rect">
            <a:avLst/>
          </a:prstGeom>
        </p:spPr>
      </p:pic>
      <p:pic>
        <p:nvPicPr>
          <p:cNvPr id="10" name="13">
            <a:extLst>
              <a:ext uri="{FF2B5EF4-FFF2-40B4-BE49-F238E27FC236}">
                <a16:creationId xmlns:a16="http://schemas.microsoft.com/office/drawing/2014/main" id="{E1FF208F-EA02-495B-A0FB-E9A925E998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745" y="206947"/>
            <a:ext cx="3245455" cy="3626708"/>
          </a:xfrm>
          <a:prstGeom prst="rect">
            <a:avLst/>
          </a:prstGeom>
        </p:spPr>
      </p:pic>
      <p:pic>
        <p:nvPicPr>
          <p:cNvPr id="9" name="图片 4" descr="图片包含 事情, 餐桌&#10;&#10;已生成极高可信度的说明">
            <a:extLst>
              <a:ext uri="{FF2B5EF4-FFF2-40B4-BE49-F238E27FC236}">
                <a16:creationId xmlns:a16="http://schemas.microsoft.com/office/drawing/2014/main" id="{9B05B0F3-3973-434A-9264-2C1E2E1AD20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2739" y="334078"/>
            <a:ext cx="3536991" cy="3548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354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59259E-6 L -0.0033 0.85216 " pathEditMode="relative" rAng="0" ptsTypes="AA">
                                      <p:cBhvr>
                                        <p:cTn id="17" dur="2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" y="4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8" name="Google Shape;1698;p48"/>
          <p:cNvGrpSpPr/>
          <p:nvPr/>
        </p:nvGrpSpPr>
        <p:grpSpPr>
          <a:xfrm>
            <a:off x="10082849" y="761979"/>
            <a:ext cx="440480" cy="653095"/>
            <a:chOff x="4508863" y="1528200"/>
            <a:chExt cx="318850" cy="472800"/>
          </a:xfrm>
        </p:grpSpPr>
        <p:sp>
          <p:nvSpPr>
            <p:cNvPr id="1699" name="Google Shape;1699;p48"/>
            <p:cNvSpPr/>
            <p:nvPr/>
          </p:nvSpPr>
          <p:spPr>
            <a:xfrm>
              <a:off x="4508863" y="1742675"/>
              <a:ext cx="177525" cy="258325"/>
            </a:xfrm>
            <a:custGeom>
              <a:avLst/>
              <a:gdLst/>
              <a:ahLst/>
              <a:cxnLst/>
              <a:rect l="l" t="t" r="r" b="b"/>
              <a:pathLst>
                <a:path w="7101" h="10333" extrusionOk="0">
                  <a:moveTo>
                    <a:pt x="3939" y="0"/>
                  </a:moveTo>
                  <a:cubicBezTo>
                    <a:pt x="1292" y="6987"/>
                    <a:pt x="0" y="10332"/>
                    <a:pt x="511" y="10332"/>
                  </a:cubicBezTo>
                  <a:cubicBezTo>
                    <a:pt x="991" y="10332"/>
                    <a:pt x="3064" y="7374"/>
                    <a:pt x="7100" y="1703"/>
                  </a:cubicBezTo>
                  <a:lnTo>
                    <a:pt x="39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0" name="Google Shape;1700;p48"/>
            <p:cNvSpPr/>
            <p:nvPr/>
          </p:nvSpPr>
          <p:spPr>
            <a:xfrm>
              <a:off x="4562113" y="1528200"/>
              <a:ext cx="264850" cy="254775"/>
            </a:xfrm>
            <a:custGeom>
              <a:avLst/>
              <a:gdLst/>
              <a:ahLst/>
              <a:cxnLst/>
              <a:rect l="l" t="t" r="r" b="b"/>
              <a:pathLst>
                <a:path w="10594" h="10191" extrusionOk="0">
                  <a:moveTo>
                    <a:pt x="5301" y="0"/>
                  </a:moveTo>
                  <a:cubicBezTo>
                    <a:pt x="2652" y="0"/>
                    <a:pt x="0" y="1695"/>
                    <a:pt x="46" y="5084"/>
                  </a:cubicBezTo>
                  <a:cubicBezTo>
                    <a:pt x="0" y="8488"/>
                    <a:pt x="2645" y="10190"/>
                    <a:pt x="5289" y="10190"/>
                  </a:cubicBezTo>
                  <a:cubicBezTo>
                    <a:pt x="7934" y="10190"/>
                    <a:pt x="10578" y="8488"/>
                    <a:pt x="10532" y="5084"/>
                  </a:cubicBezTo>
                  <a:cubicBezTo>
                    <a:pt x="10593" y="1695"/>
                    <a:pt x="7949" y="0"/>
                    <a:pt x="53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1" name="Google Shape;1701;p48"/>
            <p:cNvSpPr/>
            <p:nvPr/>
          </p:nvSpPr>
          <p:spPr>
            <a:xfrm>
              <a:off x="4583013" y="1551175"/>
              <a:ext cx="244700" cy="231500"/>
            </a:xfrm>
            <a:custGeom>
              <a:avLst/>
              <a:gdLst/>
              <a:ahLst/>
              <a:cxnLst/>
              <a:rect l="l" t="t" r="r" b="b"/>
              <a:pathLst>
                <a:path w="9788" h="9260" extrusionOk="0">
                  <a:moveTo>
                    <a:pt x="7569" y="1"/>
                  </a:moveTo>
                  <a:lnTo>
                    <a:pt x="7569" y="1"/>
                  </a:lnTo>
                  <a:cubicBezTo>
                    <a:pt x="8116" y="852"/>
                    <a:pt x="8420" y="1825"/>
                    <a:pt x="8359" y="2858"/>
                  </a:cubicBezTo>
                  <a:cubicBezTo>
                    <a:pt x="8423" y="6235"/>
                    <a:pt x="5782" y="7929"/>
                    <a:pt x="3141" y="7929"/>
                  </a:cubicBezTo>
                  <a:cubicBezTo>
                    <a:pt x="2026" y="7929"/>
                    <a:pt x="912" y="7627"/>
                    <a:pt x="0" y="7022"/>
                  </a:cubicBezTo>
                  <a:lnTo>
                    <a:pt x="0" y="7022"/>
                  </a:lnTo>
                  <a:cubicBezTo>
                    <a:pt x="982" y="8513"/>
                    <a:pt x="2738" y="9260"/>
                    <a:pt x="4488" y="9260"/>
                  </a:cubicBezTo>
                  <a:cubicBezTo>
                    <a:pt x="7126" y="9260"/>
                    <a:pt x="9751" y="7564"/>
                    <a:pt x="9696" y="4165"/>
                  </a:cubicBezTo>
                  <a:cubicBezTo>
                    <a:pt x="9788" y="2493"/>
                    <a:pt x="8997" y="913"/>
                    <a:pt x="75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2" name="Google Shape;1702;p48"/>
            <p:cNvSpPr/>
            <p:nvPr/>
          </p:nvSpPr>
          <p:spPr>
            <a:xfrm>
              <a:off x="4647588" y="1535425"/>
              <a:ext cx="76400" cy="73525"/>
            </a:xfrm>
            <a:custGeom>
              <a:avLst/>
              <a:gdLst/>
              <a:ahLst/>
              <a:cxnLst/>
              <a:rect l="l" t="t" r="r" b="b"/>
              <a:pathLst>
                <a:path w="3056" h="2941" extrusionOk="0">
                  <a:moveTo>
                    <a:pt x="1532" y="0"/>
                  </a:moveTo>
                  <a:cubicBezTo>
                    <a:pt x="768" y="0"/>
                    <a:pt x="1" y="494"/>
                    <a:pt x="1" y="1482"/>
                  </a:cubicBezTo>
                  <a:cubicBezTo>
                    <a:pt x="1" y="2455"/>
                    <a:pt x="768" y="2941"/>
                    <a:pt x="1532" y="2941"/>
                  </a:cubicBezTo>
                  <a:cubicBezTo>
                    <a:pt x="2296" y="2941"/>
                    <a:pt x="3056" y="2455"/>
                    <a:pt x="3040" y="1482"/>
                  </a:cubicBezTo>
                  <a:cubicBezTo>
                    <a:pt x="3056" y="494"/>
                    <a:pt x="2296" y="0"/>
                    <a:pt x="1532" y="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703" name="Google Shape;1703;p48"/>
          <p:cNvGrpSpPr/>
          <p:nvPr/>
        </p:nvGrpSpPr>
        <p:grpSpPr>
          <a:xfrm>
            <a:off x="10711479" y="829178"/>
            <a:ext cx="440480" cy="653095"/>
            <a:chOff x="4508863" y="1528200"/>
            <a:chExt cx="318850" cy="472800"/>
          </a:xfrm>
        </p:grpSpPr>
        <p:sp>
          <p:nvSpPr>
            <p:cNvPr id="1704" name="Google Shape;1704;p48"/>
            <p:cNvSpPr/>
            <p:nvPr/>
          </p:nvSpPr>
          <p:spPr>
            <a:xfrm>
              <a:off x="4508863" y="1742675"/>
              <a:ext cx="177525" cy="258325"/>
            </a:xfrm>
            <a:custGeom>
              <a:avLst/>
              <a:gdLst/>
              <a:ahLst/>
              <a:cxnLst/>
              <a:rect l="l" t="t" r="r" b="b"/>
              <a:pathLst>
                <a:path w="7101" h="10333" extrusionOk="0">
                  <a:moveTo>
                    <a:pt x="3939" y="0"/>
                  </a:moveTo>
                  <a:cubicBezTo>
                    <a:pt x="1292" y="6987"/>
                    <a:pt x="0" y="10332"/>
                    <a:pt x="511" y="10332"/>
                  </a:cubicBezTo>
                  <a:cubicBezTo>
                    <a:pt x="991" y="10332"/>
                    <a:pt x="3064" y="7374"/>
                    <a:pt x="7100" y="1703"/>
                  </a:cubicBezTo>
                  <a:lnTo>
                    <a:pt x="39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5" name="Google Shape;1705;p48"/>
            <p:cNvSpPr/>
            <p:nvPr/>
          </p:nvSpPr>
          <p:spPr>
            <a:xfrm>
              <a:off x="4562113" y="1528200"/>
              <a:ext cx="264850" cy="254775"/>
            </a:xfrm>
            <a:custGeom>
              <a:avLst/>
              <a:gdLst/>
              <a:ahLst/>
              <a:cxnLst/>
              <a:rect l="l" t="t" r="r" b="b"/>
              <a:pathLst>
                <a:path w="10594" h="10191" extrusionOk="0">
                  <a:moveTo>
                    <a:pt x="5301" y="0"/>
                  </a:moveTo>
                  <a:cubicBezTo>
                    <a:pt x="2652" y="0"/>
                    <a:pt x="0" y="1695"/>
                    <a:pt x="46" y="5084"/>
                  </a:cubicBezTo>
                  <a:cubicBezTo>
                    <a:pt x="0" y="8488"/>
                    <a:pt x="2645" y="10190"/>
                    <a:pt x="5289" y="10190"/>
                  </a:cubicBezTo>
                  <a:cubicBezTo>
                    <a:pt x="7934" y="10190"/>
                    <a:pt x="10578" y="8488"/>
                    <a:pt x="10532" y="5084"/>
                  </a:cubicBezTo>
                  <a:cubicBezTo>
                    <a:pt x="10593" y="1695"/>
                    <a:pt x="7949" y="0"/>
                    <a:pt x="53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6" name="Google Shape;1706;p48"/>
            <p:cNvSpPr/>
            <p:nvPr/>
          </p:nvSpPr>
          <p:spPr>
            <a:xfrm>
              <a:off x="4583013" y="1551175"/>
              <a:ext cx="244700" cy="231500"/>
            </a:xfrm>
            <a:custGeom>
              <a:avLst/>
              <a:gdLst/>
              <a:ahLst/>
              <a:cxnLst/>
              <a:rect l="l" t="t" r="r" b="b"/>
              <a:pathLst>
                <a:path w="9788" h="9260" extrusionOk="0">
                  <a:moveTo>
                    <a:pt x="7569" y="1"/>
                  </a:moveTo>
                  <a:lnTo>
                    <a:pt x="7569" y="1"/>
                  </a:lnTo>
                  <a:cubicBezTo>
                    <a:pt x="8116" y="852"/>
                    <a:pt x="8420" y="1825"/>
                    <a:pt x="8359" y="2858"/>
                  </a:cubicBezTo>
                  <a:cubicBezTo>
                    <a:pt x="8423" y="6235"/>
                    <a:pt x="5782" y="7929"/>
                    <a:pt x="3141" y="7929"/>
                  </a:cubicBezTo>
                  <a:cubicBezTo>
                    <a:pt x="2026" y="7929"/>
                    <a:pt x="912" y="7627"/>
                    <a:pt x="0" y="7022"/>
                  </a:cubicBezTo>
                  <a:lnTo>
                    <a:pt x="0" y="7022"/>
                  </a:lnTo>
                  <a:cubicBezTo>
                    <a:pt x="982" y="8513"/>
                    <a:pt x="2738" y="9260"/>
                    <a:pt x="4488" y="9260"/>
                  </a:cubicBezTo>
                  <a:cubicBezTo>
                    <a:pt x="7126" y="9260"/>
                    <a:pt x="9751" y="7564"/>
                    <a:pt x="9696" y="4165"/>
                  </a:cubicBezTo>
                  <a:cubicBezTo>
                    <a:pt x="9788" y="2493"/>
                    <a:pt x="8997" y="913"/>
                    <a:pt x="75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7" name="Google Shape;1707;p48"/>
            <p:cNvSpPr/>
            <p:nvPr/>
          </p:nvSpPr>
          <p:spPr>
            <a:xfrm>
              <a:off x="4647588" y="1535425"/>
              <a:ext cx="76400" cy="73525"/>
            </a:xfrm>
            <a:custGeom>
              <a:avLst/>
              <a:gdLst/>
              <a:ahLst/>
              <a:cxnLst/>
              <a:rect l="l" t="t" r="r" b="b"/>
              <a:pathLst>
                <a:path w="3056" h="2941" extrusionOk="0">
                  <a:moveTo>
                    <a:pt x="1532" y="0"/>
                  </a:moveTo>
                  <a:cubicBezTo>
                    <a:pt x="768" y="0"/>
                    <a:pt x="1" y="494"/>
                    <a:pt x="1" y="1482"/>
                  </a:cubicBezTo>
                  <a:cubicBezTo>
                    <a:pt x="1" y="2455"/>
                    <a:pt x="768" y="2941"/>
                    <a:pt x="1532" y="2941"/>
                  </a:cubicBezTo>
                  <a:cubicBezTo>
                    <a:pt x="2296" y="2941"/>
                    <a:pt x="3056" y="2455"/>
                    <a:pt x="3040" y="1482"/>
                  </a:cubicBezTo>
                  <a:cubicBezTo>
                    <a:pt x="3056" y="494"/>
                    <a:pt x="2296" y="0"/>
                    <a:pt x="1532" y="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41" name="Google Shape;378;p32">
            <a:extLst>
              <a:ext uri="{FF2B5EF4-FFF2-40B4-BE49-F238E27FC236}">
                <a16:creationId xmlns:a16="http://schemas.microsoft.com/office/drawing/2014/main" id="{8DBAB0A9-3C5D-44B8-8CEA-115B6D375EC5}"/>
              </a:ext>
            </a:extLst>
          </p:cNvPr>
          <p:cNvGrpSpPr/>
          <p:nvPr/>
        </p:nvGrpSpPr>
        <p:grpSpPr>
          <a:xfrm>
            <a:off x="2932131" y="539555"/>
            <a:ext cx="6887969" cy="931176"/>
            <a:chOff x="603225" y="2182575"/>
            <a:chExt cx="2577800" cy="424450"/>
          </a:xfrm>
        </p:grpSpPr>
        <p:sp>
          <p:nvSpPr>
            <p:cNvPr id="42" name="Google Shape;379;p32">
              <a:extLst>
                <a:ext uri="{FF2B5EF4-FFF2-40B4-BE49-F238E27FC236}">
                  <a16:creationId xmlns:a16="http://schemas.microsoft.com/office/drawing/2014/main" id="{0727C588-0A08-4159-8471-1257E0FD12F6}"/>
                </a:ext>
              </a:extLst>
            </p:cNvPr>
            <p:cNvSpPr/>
            <p:nvPr/>
          </p:nvSpPr>
          <p:spPr>
            <a:xfrm>
              <a:off x="603225" y="2317450"/>
              <a:ext cx="2577800" cy="191900"/>
            </a:xfrm>
            <a:custGeom>
              <a:avLst/>
              <a:gdLst/>
              <a:ahLst/>
              <a:cxnLst/>
              <a:rect l="l" t="t" r="r" b="b"/>
              <a:pathLst>
                <a:path w="103112" h="7676" extrusionOk="0">
                  <a:moveTo>
                    <a:pt x="68689" y="0"/>
                  </a:moveTo>
                  <a:cubicBezTo>
                    <a:pt x="68006" y="0"/>
                    <a:pt x="67325" y="39"/>
                    <a:pt x="66659" y="122"/>
                  </a:cubicBezTo>
                  <a:cubicBezTo>
                    <a:pt x="65933" y="183"/>
                    <a:pt x="64838" y="202"/>
                    <a:pt x="63559" y="202"/>
                  </a:cubicBezTo>
                  <a:cubicBezTo>
                    <a:pt x="61490" y="202"/>
                    <a:pt x="58940" y="153"/>
                    <a:pt x="56701" y="153"/>
                  </a:cubicBezTo>
                  <a:cubicBezTo>
                    <a:pt x="55317" y="153"/>
                    <a:pt x="54051" y="172"/>
                    <a:pt x="53091" y="233"/>
                  </a:cubicBezTo>
                  <a:cubicBezTo>
                    <a:pt x="52810" y="253"/>
                    <a:pt x="52614" y="261"/>
                    <a:pt x="52472" y="261"/>
                  </a:cubicBezTo>
                  <a:cubicBezTo>
                    <a:pt x="51814" y="261"/>
                    <a:pt x="52362" y="85"/>
                    <a:pt x="51205" y="85"/>
                  </a:cubicBezTo>
                  <a:cubicBezTo>
                    <a:pt x="50650" y="85"/>
                    <a:pt x="48580" y="122"/>
                    <a:pt x="45770" y="159"/>
                  </a:cubicBezTo>
                  <a:cubicBezTo>
                    <a:pt x="34074" y="411"/>
                    <a:pt x="26612" y="643"/>
                    <a:pt x="23595" y="643"/>
                  </a:cubicBezTo>
                  <a:cubicBezTo>
                    <a:pt x="22636" y="643"/>
                    <a:pt x="22126" y="619"/>
                    <a:pt x="22072" y="566"/>
                  </a:cubicBezTo>
                  <a:cubicBezTo>
                    <a:pt x="22049" y="537"/>
                    <a:pt x="22015" y="525"/>
                    <a:pt x="21972" y="525"/>
                  </a:cubicBezTo>
                  <a:cubicBezTo>
                    <a:pt x="21774" y="525"/>
                    <a:pt x="21400" y="777"/>
                    <a:pt x="21177" y="777"/>
                  </a:cubicBezTo>
                  <a:cubicBezTo>
                    <a:pt x="21137" y="777"/>
                    <a:pt x="21102" y="769"/>
                    <a:pt x="21074" y="751"/>
                  </a:cubicBezTo>
                  <a:cubicBezTo>
                    <a:pt x="12013" y="1258"/>
                    <a:pt x="5487" y="1610"/>
                    <a:pt x="3815" y="1610"/>
                  </a:cubicBezTo>
                  <a:cubicBezTo>
                    <a:pt x="3659" y="1610"/>
                    <a:pt x="3545" y="1607"/>
                    <a:pt x="3476" y="1601"/>
                  </a:cubicBezTo>
                  <a:cubicBezTo>
                    <a:pt x="3243" y="1568"/>
                    <a:pt x="3047" y="1551"/>
                    <a:pt x="2878" y="1551"/>
                  </a:cubicBezTo>
                  <a:cubicBezTo>
                    <a:pt x="2484" y="1551"/>
                    <a:pt x="2241" y="1642"/>
                    <a:pt x="2034" y="1823"/>
                  </a:cubicBezTo>
                  <a:cubicBezTo>
                    <a:pt x="1221" y="2599"/>
                    <a:pt x="1" y="7442"/>
                    <a:pt x="925" y="7664"/>
                  </a:cubicBezTo>
                  <a:cubicBezTo>
                    <a:pt x="979" y="7672"/>
                    <a:pt x="1071" y="7675"/>
                    <a:pt x="1197" y="7675"/>
                  </a:cubicBezTo>
                  <a:cubicBezTo>
                    <a:pt x="3026" y="7675"/>
                    <a:pt x="12055" y="6926"/>
                    <a:pt x="16854" y="6926"/>
                  </a:cubicBezTo>
                  <a:cubicBezTo>
                    <a:pt x="18119" y="6926"/>
                    <a:pt x="19090" y="6978"/>
                    <a:pt x="19558" y="7109"/>
                  </a:cubicBezTo>
                  <a:cubicBezTo>
                    <a:pt x="22240" y="6905"/>
                    <a:pt x="30321" y="6242"/>
                    <a:pt x="35306" y="6242"/>
                  </a:cubicBezTo>
                  <a:cubicBezTo>
                    <a:pt x="36644" y="6242"/>
                    <a:pt x="37759" y="6290"/>
                    <a:pt x="38487" y="6407"/>
                  </a:cubicBezTo>
                  <a:cubicBezTo>
                    <a:pt x="39300" y="6074"/>
                    <a:pt x="43626" y="6000"/>
                    <a:pt x="45327" y="6000"/>
                  </a:cubicBezTo>
                  <a:cubicBezTo>
                    <a:pt x="46783" y="5990"/>
                    <a:pt x="47769" y="5986"/>
                    <a:pt x="48537" y="5986"/>
                  </a:cubicBezTo>
                  <a:cubicBezTo>
                    <a:pt x="50634" y="5986"/>
                    <a:pt x="51099" y="6020"/>
                    <a:pt x="55050" y="6074"/>
                  </a:cubicBezTo>
                  <a:cubicBezTo>
                    <a:pt x="56788" y="6074"/>
                    <a:pt x="58008" y="6074"/>
                    <a:pt x="58156" y="6037"/>
                  </a:cubicBezTo>
                  <a:cubicBezTo>
                    <a:pt x="58465" y="5944"/>
                    <a:pt x="59242" y="5903"/>
                    <a:pt x="60073" y="5903"/>
                  </a:cubicBezTo>
                  <a:cubicBezTo>
                    <a:pt x="61225" y="5903"/>
                    <a:pt x="62482" y="5982"/>
                    <a:pt x="62740" y="6111"/>
                  </a:cubicBezTo>
                  <a:cubicBezTo>
                    <a:pt x="63078" y="6286"/>
                    <a:pt x="63481" y="6341"/>
                    <a:pt x="63892" y="6341"/>
                  </a:cubicBezTo>
                  <a:cubicBezTo>
                    <a:pt x="64610" y="6341"/>
                    <a:pt x="65357" y="6173"/>
                    <a:pt x="65839" y="6173"/>
                  </a:cubicBezTo>
                  <a:cubicBezTo>
                    <a:pt x="66018" y="6173"/>
                    <a:pt x="66161" y="6196"/>
                    <a:pt x="66252" y="6259"/>
                  </a:cubicBezTo>
                  <a:cubicBezTo>
                    <a:pt x="68041" y="6144"/>
                    <a:pt x="68659" y="6018"/>
                    <a:pt x="71435" y="6018"/>
                  </a:cubicBezTo>
                  <a:cubicBezTo>
                    <a:pt x="73993" y="6018"/>
                    <a:pt x="78384" y="6125"/>
                    <a:pt x="87215" y="6444"/>
                  </a:cubicBezTo>
                  <a:lnTo>
                    <a:pt x="90283" y="6555"/>
                  </a:lnTo>
                  <a:cubicBezTo>
                    <a:pt x="90895" y="6498"/>
                    <a:pt x="91521" y="6475"/>
                    <a:pt x="92148" y="6475"/>
                  </a:cubicBezTo>
                  <a:cubicBezTo>
                    <a:pt x="94856" y="6475"/>
                    <a:pt x="97587" y="6904"/>
                    <a:pt x="99283" y="6904"/>
                  </a:cubicBezTo>
                  <a:cubicBezTo>
                    <a:pt x="100019" y="6904"/>
                    <a:pt x="100560" y="6823"/>
                    <a:pt x="100820" y="6592"/>
                  </a:cubicBezTo>
                  <a:cubicBezTo>
                    <a:pt x="101781" y="5742"/>
                    <a:pt x="103112" y="2044"/>
                    <a:pt x="102779" y="1120"/>
                  </a:cubicBezTo>
                  <a:cubicBezTo>
                    <a:pt x="102704" y="895"/>
                    <a:pt x="98934" y="805"/>
                    <a:pt x="96381" y="805"/>
                  </a:cubicBezTo>
                  <a:cubicBezTo>
                    <a:pt x="95163" y="805"/>
                    <a:pt x="94222" y="826"/>
                    <a:pt x="94091" y="861"/>
                  </a:cubicBezTo>
                  <a:cubicBezTo>
                    <a:pt x="94040" y="879"/>
                    <a:pt x="93986" y="886"/>
                    <a:pt x="93934" y="886"/>
                  </a:cubicBezTo>
                  <a:cubicBezTo>
                    <a:pt x="93761" y="886"/>
                    <a:pt x="93602" y="807"/>
                    <a:pt x="93573" y="751"/>
                  </a:cubicBezTo>
                  <a:cubicBezTo>
                    <a:pt x="93573" y="714"/>
                    <a:pt x="89802" y="492"/>
                    <a:pt x="89729" y="492"/>
                  </a:cubicBezTo>
                  <a:cubicBezTo>
                    <a:pt x="89433" y="455"/>
                    <a:pt x="86179" y="270"/>
                    <a:pt x="85884" y="270"/>
                  </a:cubicBezTo>
                  <a:cubicBezTo>
                    <a:pt x="85884" y="198"/>
                    <a:pt x="85791" y="157"/>
                    <a:pt x="85646" y="157"/>
                  </a:cubicBezTo>
                  <a:cubicBezTo>
                    <a:pt x="85566" y="157"/>
                    <a:pt x="85471" y="170"/>
                    <a:pt x="85366" y="196"/>
                  </a:cubicBezTo>
                  <a:cubicBezTo>
                    <a:pt x="84886" y="309"/>
                    <a:pt x="83003" y="357"/>
                    <a:pt x="80740" y="357"/>
                  </a:cubicBezTo>
                  <a:cubicBezTo>
                    <a:pt x="80041" y="357"/>
                    <a:pt x="79305" y="353"/>
                    <a:pt x="78563" y="344"/>
                  </a:cubicBezTo>
                  <a:cubicBezTo>
                    <a:pt x="75421" y="344"/>
                    <a:pt x="72204" y="270"/>
                    <a:pt x="71169" y="159"/>
                  </a:cubicBezTo>
                  <a:cubicBezTo>
                    <a:pt x="70357" y="57"/>
                    <a:pt x="69522" y="0"/>
                    <a:pt x="68689" y="0"/>
                  </a:cubicBezTo>
                  <a:close/>
                </a:path>
              </a:pathLst>
            </a:custGeom>
            <a:solidFill>
              <a:srgbClr val="C4F150">
                <a:alpha val="495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" name="Google Shape;380;p32">
              <a:extLst>
                <a:ext uri="{FF2B5EF4-FFF2-40B4-BE49-F238E27FC236}">
                  <a16:creationId xmlns:a16="http://schemas.microsoft.com/office/drawing/2014/main" id="{6C866E77-CF64-47E6-B702-872F6DD9CE46}"/>
                </a:ext>
              </a:extLst>
            </p:cNvPr>
            <p:cNvSpPr/>
            <p:nvPr/>
          </p:nvSpPr>
          <p:spPr>
            <a:xfrm>
              <a:off x="973850" y="2427875"/>
              <a:ext cx="1943775" cy="179150"/>
            </a:xfrm>
            <a:custGeom>
              <a:avLst/>
              <a:gdLst/>
              <a:ahLst/>
              <a:cxnLst/>
              <a:rect l="l" t="t" r="r" b="b"/>
              <a:pathLst>
                <a:path w="77751" h="7166" extrusionOk="0">
                  <a:moveTo>
                    <a:pt x="64615" y="1"/>
                  </a:moveTo>
                  <a:cubicBezTo>
                    <a:pt x="64546" y="1"/>
                    <a:pt x="64460" y="21"/>
                    <a:pt x="64367" y="68"/>
                  </a:cubicBezTo>
                  <a:cubicBezTo>
                    <a:pt x="63663" y="321"/>
                    <a:pt x="58750" y="489"/>
                    <a:pt x="55765" y="489"/>
                  </a:cubicBezTo>
                  <a:cubicBezTo>
                    <a:pt x="54833" y="489"/>
                    <a:pt x="54089" y="472"/>
                    <a:pt x="53719" y="437"/>
                  </a:cubicBezTo>
                  <a:cubicBezTo>
                    <a:pt x="53172" y="349"/>
                    <a:pt x="52625" y="303"/>
                    <a:pt x="52083" y="303"/>
                  </a:cubicBezTo>
                  <a:cubicBezTo>
                    <a:pt x="51488" y="303"/>
                    <a:pt x="50898" y="358"/>
                    <a:pt x="50318" y="474"/>
                  </a:cubicBezTo>
                  <a:cubicBezTo>
                    <a:pt x="48359" y="733"/>
                    <a:pt x="42739" y="511"/>
                    <a:pt x="40151" y="733"/>
                  </a:cubicBezTo>
                  <a:cubicBezTo>
                    <a:pt x="39958" y="751"/>
                    <a:pt x="39816" y="758"/>
                    <a:pt x="39710" y="758"/>
                  </a:cubicBezTo>
                  <a:cubicBezTo>
                    <a:pt x="39142" y="758"/>
                    <a:pt x="39581" y="548"/>
                    <a:pt x="38709" y="548"/>
                  </a:cubicBezTo>
                  <a:cubicBezTo>
                    <a:pt x="37484" y="575"/>
                    <a:pt x="26790" y="851"/>
                    <a:pt x="20802" y="851"/>
                  </a:cubicBezTo>
                  <a:cubicBezTo>
                    <a:pt x="18482" y="851"/>
                    <a:pt x="16868" y="810"/>
                    <a:pt x="16786" y="696"/>
                  </a:cubicBezTo>
                  <a:cubicBezTo>
                    <a:pt x="16773" y="665"/>
                    <a:pt x="16750" y="653"/>
                    <a:pt x="16719" y="653"/>
                  </a:cubicBezTo>
                  <a:cubicBezTo>
                    <a:pt x="16587" y="653"/>
                    <a:pt x="16313" y="873"/>
                    <a:pt x="16137" y="873"/>
                  </a:cubicBezTo>
                  <a:cubicBezTo>
                    <a:pt x="16102" y="873"/>
                    <a:pt x="16071" y="864"/>
                    <a:pt x="16046" y="844"/>
                  </a:cubicBezTo>
                  <a:cubicBezTo>
                    <a:pt x="16046" y="844"/>
                    <a:pt x="8469" y="1095"/>
                    <a:pt x="4755" y="1095"/>
                  </a:cubicBezTo>
                  <a:cubicBezTo>
                    <a:pt x="3742" y="1095"/>
                    <a:pt x="3017" y="1076"/>
                    <a:pt x="2811" y="1029"/>
                  </a:cubicBezTo>
                  <a:cubicBezTo>
                    <a:pt x="2594" y="991"/>
                    <a:pt x="2425" y="970"/>
                    <a:pt x="2288" y="970"/>
                  </a:cubicBezTo>
                  <a:cubicBezTo>
                    <a:pt x="2029" y="970"/>
                    <a:pt x="1884" y="1044"/>
                    <a:pt x="1739" y="1214"/>
                  </a:cubicBezTo>
                  <a:cubicBezTo>
                    <a:pt x="1073" y="1916"/>
                    <a:pt x="1" y="6722"/>
                    <a:pt x="703" y="6981"/>
                  </a:cubicBezTo>
                  <a:cubicBezTo>
                    <a:pt x="822" y="7012"/>
                    <a:pt x="1152" y="7024"/>
                    <a:pt x="1636" y="7024"/>
                  </a:cubicBezTo>
                  <a:cubicBezTo>
                    <a:pt x="3438" y="7024"/>
                    <a:pt x="7375" y="6855"/>
                    <a:pt x="10514" y="6855"/>
                  </a:cubicBezTo>
                  <a:cubicBezTo>
                    <a:pt x="12564" y="6855"/>
                    <a:pt x="14273" y="6927"/>
                    <a:pt x="14826" y="7166"/>
                  </a:cubicBezTo>
                  <a:cubicBezTo>
                    <a:pt x="16483" y="7055"/>
                    <a:pt x="22288" y="6615"/>
                    <a:pt x="26120" y="6615"/>
                  </a:cubicBezTo>
                  <a:cubicBezTo>
                    <a:pt x="27418" y="6615"/>
                    <a:pt x="28489" y="6665"/>
                    <a:pt x="29097" y="6796"/>
                  </a:cubicBezTo>
                  <a:cubicBezTo>
                    <a:pt x="29642" y="6539"/>
                    <a:pt x="32150" y="6474"/>
                    <a:pt x="34955" y="6474"/>
                  </a:cubicBezTo>
                  <a:cubicBezTo>
                    <a:pt x="37844" y="6474"/>
                    <a:pt x="41049" y="6543"/>
                    <a:pt x="42752" y="6543"/>
                  </a:cubicBezTo>
                  <a:cubicBezTo>
                    <a:pt x="43436" y="6543"/>
                    <a:pt x="43878" y="6532"/>
                    <a:pt x="43959" y="6500"/>
                  </a:cubicBezTo>
                  <a:cubicBezTo>
                    <a:pt x="44243" y="6376"/>
                    <a:pt x="44981" y="6320"/>
                    <a:pt x="45707" y="6320"/>
                  </a:cubicBezTo>
                  <a:cubicBezTo>
                    <a:pt x="46491" y="6320"/>
                    <a:pt x="47262" y="6385"/>
                    <a:pt x="47434" y="6500"/>
                  </a:cubicBezTo>
                  <a:cubicBezTo>
                    <a:pt x="47673" y="6656"/>
                    <a:pt x="47958" y="6707"/>
                    <a:pt x="48252" y="6707"/>
                  </a:cubicBezTo>
                  <a:cubicBezTo>
                    <a:pt x="48810" y="6707"/>
                    <a:pt x="49402" y="6525"/>
                    <a:pt x="49782" y="6525"/>
                  </a:cubicBezTo>
                  <a:cubicBezTo>
                    <a:pt x="49918" y="6525"/>
                    <a:pt x="50026" y="6548"/>
                    <a:pt x="50096" y="6611"/>
                  </a:cubicBezTo>
                  <a:lnTo>
                    <a:pt x="53313" y="6242"/>
                  </a:lnTo>
                  <a:lnTo>
                    <a:pt x="68286" y="6242"/>
                  </a:lnTo>
                  <a:cubicBezTo>
                    <a:pt x="69090" y="6094"/>
                    <a:pt x="69945" y="6048"/>
                    <a:pt x="70786" y="6048"/>
                  </a:cubicBezTo>
                  <a:cubicBezTo>
                    <a:pt x="72188" y="6048"/>
                    <a:pt x="73551" y="6176"/>
                    <a:pt x="74576" y="6176"/>
                  </a:cubicBezTo>
                  <a:cubicBezTo>
                    <a:pt x="75396" y="6176"/>
                    <a:pt x="76000" y="6094"/>
                    <a:pt x="76234" y="5798"/>
                  </a:cubicBezTo>
                  <a:cubicBezTo>
                    <a:pt x="76937" y="4874"/>
                    <a:pt x="77750" y="1103"/>
                    <a:pt x="77455" y="178"/>
                  </a:cubicBezTo>
                  <a:cubicBezTo>
                    <a:pt x="77426" y="102"/>
                    <a:pt x="77000" y="73"/>
                    <a:pt x="76377" y="73"/>
                  </a:cubicBezTo>
                  <a:cubicBezTo>
                    <a:pt x="74582" y="73"/>
                    <a:pt x="71158" y="318"/>
                    <a:pt x="70911" y="400"/>
                  </a:cubicBezTo>
                  <a:cubicBezTo>
                    <a:pt x="70874" y="425"/>
                    <a:pt x="70829" y="437"/>
                    <a:pt x="70782" y="437"/>
                  </a:cubicBezTo>
                  <a:cubicBezTo>
                    <a:pt x="70689" y="437"/>
                    <a:pt x="70590" y="388"/>
                    <a:pt x="70541" y="289"/>
                  </a:cubicBezTo>
                  <a:cubicBezTo>
                    <a:pt x="70504" y="215"/>
                    <a:pt x="64774" y="142"/>
                    <a:pt x="64774" y="105"/>
                  </a:cubicBezTo>
                  <a:cubicBezTo>
                    <a:pt x="64774" y="40"/>
                    <a:pt x="64711" y="1"/>
                    <a:pt x="64615" y="1"/>
                  </a:cubicBezTo>
                  <a:close/>
                </a:path>
              </a:pathLst>
            </a:custGeom>
            <a:solidFill>
              <a:srgbClr val="C4F150">
                <a:alpha val="495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" name="Google Shape;381;p32">
              <a:extLst>
                <a:ext uri="{FF2B5EF4-FFF2-40B4-BE49-F238E27FC236}">
                  <a16:creationId xmlns:a16="http://schemas.microsoft.com/office/drawing/2014/main" id="{E356F405-6CD9-4786-BB07-967922309624}"/>
                </a:ext>
              </a:extLst>
            </p:cNvPr>
            <p:cNvSpPr/>
            <p:nvPr/>
          </p:nvSpPr>
          <p:spPr>
            <a:xfrm>
              <a:off x="961850" y="2182575"/>
              <a:ext cx="1696050" cy="207250"/>
            </a:xfrm>
            <a:custGeom>
              <a:avLst/>
              <a:gdLst/>
              <a:ahLst/>
              <a:cxnLst/>
              <a:rect l="l" t="t" r="r" b="b"/>
              <a:pathLst>
                <a:path w="67842" h="8290" extrusionOk="0">
                  <a:moveTo>
                    <a:pt x="66961" y="1"/>
                  </a:moveTo>
                  <a:cubicBezTo>
                    <a:pt x="65549" y="1"/>
                    <a:pt x="62061" y="407"/>
                    <a:pt x="61852" y="526"/>
                  </a:cubicBezTo>
                  <a:cubicBezTo>
                    <a:pt x="61813" y="552"/>
                    <a:pt x="61769" y="564"/>
                    <a:pt x="61725" y="564"/>
                  </a:cubicBezTo>
                  <a:cubicBezTo>
                    <a:pt x="61646" y="564"/>
                    <a:pt x="61567" y="524"/>
                    <a:pt x="61520" y="452"/>
                  </a:cubicBezTo>
                  <a:cubicBezTo>
                    <a:pt x="61501" y="415"/>
                    <a:pt x="60882" y="406"/>
                    <a:pt x="60258" y="406"/>
                  </a:cubicBezTo>
                  <a:cubicBezTo>
                    <a:pt x="59634" y="406"/>
                    <a:pt x="59006" y="415"/>
                    <a:pt x="58969" y="415"/>
                  </a:cubicBezTo>
                  <a:lnTo>
                    <a:pt x="56455" y="415"/>
                  </a:lnTo>
                  <a:cubicBezTo>
                    <a:pt x="56455" y="351"/>
                    <a:pt x="56405" y="311"/>
                    <a:pt x="56326" y="311"/>
                  </a:cubicBezTo>
                  <a:cubicBezTo>
                    <a:pt x="56270" y="311"/>
                    <a:pt x="56199" y="332"/>
                    <a:pt x="56122" y="378"/>
                  </a:cubicBezTo>
                  <a:cubicBezTo>
                    <a:pt x="55434" y="706"/>
                    <a:pt x="49756" y="1062"/>
                    <a:pt x="47543" y="1062"/>
                  </a:cubicBezTo>
                  <a:cubicBezTo>
                    <a:pt x="47258" y="1062"/>
                    <a:pt x="47031" y="1056"/>
                    <a:pt x="46879" y="1044"/>
                  </a:cubicBezTo>
                  <a:cubicBezTo>
                    <a:pt x="46480" y="984"/>
                    <a:pt x="46081" y="955"/>
                    <a:pt x="45681" y="955"/>
                  </a:cubicBezTo>
                  <a:cubicBezTo>
                    <a:pt x="45082" y="955"/>
                    <a:pt x="44483" y="1021"/>
                    <a:pt x="43884" y="1154"/>
                  </a:cubicBezTo>
                  <a:cubicBezTo>
                    <a:pt x="42184" y="1487"/>
                    <a:pt x="37267" y="1339"/>
                    <a:pt x="35048" y="1598"/>
                  </a:cubicBezTo>
                  <a:cubicBezTo>
                    <a:pt x="34831" y="1628"/>
                    <a:pt x="34687" y="1640"/>
                    <a:pt x="34587" y="1640"/>
                  </a:cubicBezTo>
                  <a:cubicBezTo>
                    <a:pt x="34225" y="1640"/>
                    <a:pt x="34458" y="1484"/>
                    <a:pt x="33934" y="1484"/>
                  </a:cubicBezTo>
                  <a:cubicBezTo>
                    <a:pt x="33892" y="1484"/>
                    <a:pt x="33844" y="1485"/>
                    <a:pt x="33791" y="1487"/>
                  </a:cubicBezTo>
                  <a:cubicBezTo>
                    <a:pt x="33015" y="1487"/>
                    <a:pt x="28357" y="1709"/>
                    <a:pt x="23772" y="1857"/>
                  </a:cubicBezTo>
                  <a:cubicBezTo>
                    <a:pt x="21499" y="1912"/>
                    <a:pt x="19253" y="1949"/>
                    <a:pt x="17561" y="1949"/>
                  </a:cubicBezTo>
                  <a:cubicBezTo>
                    <a:pt x="15870" y="1949"/>
                    <a:pt x="14733" y="1912"/>
                    <a:pt x="14678" y="1820"/>
                  </a:cubicBezTo>
                  <a:cubicBezTo>
                    <a:pt x="14665" y="1789"/>
                    <a:pt x="14644" y="1777"/>
                    <a:pt x="14616" y="1777"/>
                  </a:cubicBezTo>
                  <a:cubicBezTo>
                    <a:pt x="14499" y="1777"/>
                    <a:pt x="14268" y="1997"/>
                    <a:pt x="14123" y="1997"/>
                  </a:cubicBezTo>
                  <a:cubicBezTo>
                    <a:pt x="14094" y="1997"/>
                    <a:pt x="14069" y="1988"/>
                    <a:pt x="14049" y="1968"/>
                  </a:cubicBezTo>
                  <a:cubicBezTo>
                    <a:pt x="13238" y="2024"/>
                    <a:pt x="7539" y="2228"/>
                    <a:pt x="4444" y="2228"/>
                  </a:cubicBezTo>
                  <a:cubicBezTo>
                    <a:pt x="3448" y="2228"/>
                    <a:pt x="2721" y="2207"/>
                    <a:pt x="2514" y="2153"/>
                  </a:cubicBezTo>
                  <a:cubicBezTo>
                    <a:pt x="2324" y="2102"/>
                    <a:pt x="2173" y="2077"/>
                    <a:pt x="2049" y="2077"/>
                  </a:cubicBezTo>
                  <a:cubicBezTo>
                    <a:pt x="1812" y="2077"/>
                    <a:pt x="1674" y="2168"/>
                    <a:pt x="1553" y="2338"/>
                  </a:cubicBezTo>
                  <a:cubicBezTo>
                    <a:pt x="961" y="3003"/>
                    <a:pt x="0" y="7809"/>
                    <a:pt x="629" y="8105"/>
                  </a:cubicBezTo>
                  <a:cubicBezTo>
                    <a:pt x="748" y="8138"/>
                    <a:pt x="1069" y="8150"/>
                    <a:pt x="1533" y="8150"/>
                  </a:cubicBezTo>
                  <a:cubicBezTo>
                    <a:pt x="3158" y="8150"/>
                    <a:pt x="6544" y="7995"/>
                    <a:pt x="9240" y="7995"/>
                  </a:cubicBezTo>
                  <a:cubicBezTo>
                    <a:pt x="11028" y="7995"/>
                    <a:pt x="12512" y="8063"/>
                    <a:pt x="12977" y="8290"/>
                  </a:cubicBezTo>
                  <a:cubicBezTo>
                    <a:pt x="14473" y="8177"/>
                    <a:pt x="19764" y="7676"/>
                    <a:pt x="23120" y="7676"/>
                  </a:cubicBezTo>
                  <a:cubicBezTo>
                    <a:pt x="24159" y="7676"/>
                    <a:pt x="25012" y="7724"/>
                    <a:pt x="25510" y="7846"/>
                  </a:cubicBezTo>
                  <a:cubicBezTo>
                    <a:pt x="26102" y="7513"/>
                    <a:pt x="29244" y="7439"/>
                    <a:pt x="32276" y="7439"/>
                  </a:cubicBezTo>
                  <a:cubicBezTo>
                    <a:pt x="35344" y="7403"/>
                    <a:pt x="38302" y="7403"/>
                    <a:pt x="38524" y="7329"/>
                  </a:cubicBezTo>
                  <a:cubicBezTo>
                    <a:pt x="38781" y="7190"/>
                    <a:pt x="39547" y="7115"/>
                    <a:pt x="40249" y="7115"/>
                  </a:cubicBezTo>
                  <a:cubicBezTo>
                    <a:pt x="40858" y="7115"/>
                    <a:pt x="41418" y="7171"/>
                    <a:pt x="41555" y="7292"/>
                  </a:cubicBezTo>
                  <a:cubicBezTo>
                    <a:pt x="41753" y="7424"/>
                    <a:pt x="41980" y="7469"/>
                    <a:pt x="42214" y="7469"/>
                  </a:cubicBezTo>
                  <a:cubicBezTo>
                    <a:pt x="42731" y="7469"/>
                    <a:pt x="43282" y="7246"/>
                    <a:pt x="43626" y="7246"/>
                  </a:cubicBezTo>
                  <a:cubicBezTo>
                    <a:pt x="43736" y="7246"/>
                    <a:pt x="43825" y="7269"/>
                    <a:pt x="43884" y="7329"/>
                  </a:cubicBezTo>
                  <a:cubicBezTo>
                    <a:pt x="47397" y="6774"/>
                    <a:pt x="45363" y="6922"/>
                    <a:pt x="53238" y="6663"/>
                  </a:cubicBezTo>
                  <a:cubicBezTo>
                    <a:pt x="56492" y="6552"/>
                    <a:pt x="59782" y="6441"/>
                    <a:pt x="59782" y="6441"/>
                  </a:cubicBezTo>
                  <a:cubicBezTo>
                    <a:pt x="60732" y="6201"/>
                    <a:pt x="61778" y="6151"/>
                    <a:pt x="62766" y="6151"/>
                  </a:cubicBezTo>
                  <a:cubicBezTo>
                    <a:pt x="63460" y="6151"/>
                    <a:pt x="64127" y="6175"/>
                    <a:pt x="64711" y="6175"/>
                  </a:cubicBezTo>
                  <a:cubicBezTo>
                    <a:pt x="65721" y="6175"/>
                    <a:pt x="66486" y="6102"/>
                    <a:pt x="66732" y="5702"/>
                  </a:cubicBezTo>
                  <a:cubicBezTo>
                    <a:pt x="67287" y="4778"/>
                    <a:pt x="67842" y="970"/>
                    <a:pt x="67546" y="82"/>
                  </a:cubicBezTo>
                  <a:cubicBezTo>
                    <a:pt x="67524" y="25"/>
                    <a:pt x="67304" y="1"/>
                    <a:pt x="66961" y="1"/>
                  </a:cubicBezTo>
                  <a:close/>
                </a:path>
              </a:pathLst>
            </a:custGeom>
            <a:solidFill>
              <a:srgbClr val="C4F150">
                <a:alpha val="495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45" name="Google Shape;386;p32">
            <a:extLst>
              <a:ext uri="{FF2B5EF4-FFF2-40B4-BE49-F238E27FC236}">
                <a16:creationId xmlns:a16="http://schemas.microsoft.com/office/drawing/2014/main" id="{1C37CFDE-FD17-46D7-A182-0B62207CA647}"/>
              </a:ext>
            </a:extLst>
          </p:cNvPr>
          <p:cNvSpPr txBox="1">
            <a:spLocks/>
          </p:cNvSpPr>
          <p:nvPr/>
        </p:nvSpPr>
        <p:spPr>
          <a:xfrm>
            <a:off x="2817214" y="281340"/>
            <a:ext cx="7070400" cy="10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/>
            <a:r>
              <a:rPr lang="en-US" sz="36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 LỜI CÂU HỎI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41FBCED-6420-45D4-AFBC-9BC06E4795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4390067" y="1250806"/>
            <a:ext cx="31454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Cô giáo lớp em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11892" y="1757386"/>
            <a:ext cx="70104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Sáng nào em đến lớp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Cũng thấy cô đến rồi.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Đáp lời “Chào cô ạ!”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Cô mỉm cười thật tươi.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Cô dạy em tập viết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Gió đưa thoảng hương nhài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Nắng ghé vào cửa lớp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Xem chúng em học bài.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25174" y="1831710"/>
            <a:ext cx="488349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Những lời cô giáo giảng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Ấm trang vở thơm tho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Yêu thương em ngắm mãi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Những điểm mười cô cho.</a:t>
            </a:r>
          </a:p>
          <a:p>
            <a:pPr algn="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(Nguyễn Xuân Sanh)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43656" y="5339007"/>
            <a:ext cx="11249448" cy="1302888"/>
            <a:chOff x="500450" y="4028641"/>
            <a:chExt cx="11249448" cy="1302888"/>
          </a:xfrm>
        </p:grpSpPr>
        <p:grpSp>
          <p:nvGrpSpPr>
            <p:cNvPr id="5" name="Group 4"/>
            <p:cNvGrpSpPr/>
            <p:nvPr/>
          </p:nvGrpSpPr>
          <p:grpSpPr>
            <a:xfrm>
              <a:off x="500450" y="4028641"/>
              <a:ext cx="11249448" cy="1302888"/>
              <a:chOff x="596809" y="5223031"/>
              <a:chExt cx="11249448" cy="1302888"/>
            </a:xfrm>
          </p:grpSpPr>
          <p:grpSp>
            <p:nvGrpSpPr>
              <p:cNvPr id="24" name="Google Shape;786;p36"/>
              <p:cNvGrpSpPr/>
              <p:nvPr/>
            </p:nvGrpSpPr>
            <p:grpSpPr>
              <a:xfrm rot="-10790939">
                <a:off x="596809" y="5223031"/>
                <a:ext cx="11249448" cy="1302888"/>
                <a:chOff x="1881479" y="1597500"/>
                <a:chExt cx="1106346" cy="402846"/>
              </a:xfrm>
            </p:grpSpPr>
            <p:sp>
              <p:nvSpPr>
                <p:cNvPr id="25" name="Google Shape;787;p36"/>
                <p:cNvSpPr/>
                <p:nvPr/>
              </p:nvSpPr>
              <p:spPr>
                <a:xfrm>
                  <a:off x="1881479" y="1598638"/>
                  <a:ext cx="1103790" cy="4017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167" h="26992" extrusionOk="0">
                      <a:moveTo>
                        <a:pt x="72981" y="1"/>
                      </a:moveTo>
                      <a:lnTo>
                        <a:pt x="10974" y="3101"/>
                      </a:lnTo>
                      <a:lnTo>
                        <a:pt x="1" y="15806"/>
                      </a:lnTo>
                      <a:lnTo>
                        <a:pt x="12159" y="26992"/>
                      </a:lnTo>
                      <a:lnTo>
                        <a:pt x="74166" y="23922"/>
                      </a:lnTo>
                      <a:lnTo>
                        <a:pt x="72981" y="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26" name="Google Shape;788;p36"/>
                <p:cNvSpPr/>
                <p:nvPr/>
              </p:nvSpPr>
              <p:spPr>
                <a:xfrm>
                  <a:off x="2872327" y="1597500"/>
                  <a:ext cx="115498" cy="36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92" h="14553" extrusionOk="0">
                      <a:moveTo>
                        <a:pt x="0" y="271"/>
                      </a:moveTo>
                      <a:lnTo>
                        <a:pt x="5378" y="0"/>
                      </a:lnTo>
                      <a:lnTo>
                        <a:pt x="6192" y="14282"/>
                      </a:lnTo>
                      <a:lnTo>
                        <a:pt x="903" y="14553"/>
                      </a:lnTo>
                      <a:close/>
                    </a:path>
                  </a:pathLst>
                </a:custGeom>
                <a:solidFill>
                  <a:srgbClr val="FCB8B8"/>
                </a:solidFill>
                <a:ln>
                  <a:noFill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FBD53E06-B8F1-45C7-803F-56CA9357B1E2}"/>
                  </a:ext>
                </a:extLst>
              </p:cNvPr>
              <p:cNvGrpSpPr/>
              <p:nvPr/>
            </p:nvGrpSpPr>
            <p:grpSpPr>
              <a:xfrm>
                <a:off x="777074" y="5498767"/>
                <a:ext cx="925785" cy="856725"/>
                <a:chOff x="1113239" y="2049661"/>
                <a:chExt cx="1009099" cy="1206833"/>
              </a:xfrm>
            </p:grpSpPr>
            <p:sp>
              <p:nvSpPr>
                <p:cNvPr id="28" name="Google Shape;808;p36"/>
                <p:cNvSpPr/>
                <p:nvPr/>
              </p:nvSpPr>
              <p:spPr>
                <a:xfrm>
                  <a:off x="1113239" y="2049661"/>
                  <a:ext cx="1009099" cy="12068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054" h="36205" extrusionOk="0">
                      <a:moveTo>
                        <a:pt x="20171" y="2897"/>
                      </a:moveTo>
                      <a:cubicBezTo>
                        <a:pt x="13692" y="2897"/>
                        <a:pt x="4629" y="3248"/>
                        <a:pt x="1730" y="9043"/>
                      </a:cubicBezTo>
                      <a:cubicBezTo>
                        <a:pt x="-53" y="12607"/>
                        <a:pt x="-138" y="17159"/>
                        <a:pt x="1007" y="20976"/>
                      </a:cubicBezTo>
                      <a:cubicBezTo>
                        <a:pt x="4030" y="31052"/>
                        <a:pt x="25605" y="39758"/>
                        <a:pt x="31018" y="30738"/>
                      </a:cubicBezTo>
                      <a:cubicBezTo>
                        <a:pt x="35128" y="23889"/>
                        <a:pt x="35698" y="10984"/>
                        <a:pt x="28849" y="6874"/>
                      </a:cubicBezTo>
                      <a:cubicBezTo>
                        <a:pt x="23310" y="3550"/>
                        <a:pt x="15464" y="1093"/>
                        <a:pt x="9685" y="3981"/>
                      </a:cubicBezTo>
                      <a:cubicBezTo>
                        <a:pt x="4809" y="6417"/>
                        <a:pt x="1259" y="11997"/>
                        <a:pt x="284" y="17360"/>
                      </a:cubicBezTo>
                      <a:cubicBezTo>
                        <a:pt x="-548" y="21937"/>
                        <a:pt x="728" y="27711"/>
                        <a:pt x="4261" y="30738"/>
                      </a:cubicBezTo>
                      <a:cubicBezTo>
                        <a:pt x="11500" y="36942"/>
                        <a:pt x="25587" y="38389"/>
                        <a:pt x="32826" y="32185"/>
                      </a:cubicBezTo>
                      <a:cubicBezTo>
                        <a:pt x="38778" y="27085"/>
                        <a:pt x="37895" y="15205"/>
                        <a:pt x="33549" y="8682"/>
                      </a:cubicBezTo>
                      <a:cubicBezTo>
                        <a:pt x="28537" y="1160"/>
                        <a:pt x="16090" y="-1774"/>
                        <a:pt x="7516" y="1089"/>
                      </a:cubicBezTo>
                    </a:path>
                  </a:pathLst>
                </a:custGeom>
                <a:noFill/>
                <a:ln w="28575" cap="flat" cmpd="sng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6CF3B0ED-3CA4-4DE0-ABC1-79FB22A9436A}"/>
                    </a:ext>
                  </a:extLst>
                </p:cNvPr>
                <p:cNvSpPr txBox="1"/>
                <p:nvPr/>
              </p:nvSpPr>
              <p:spPr>
                <a:xfrm>
                  <a:off x="1244428" y="2253194"/>
                  <a:ext cx="708622" cy="9104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</a:p>
              </p:txBody>
            </p:sp>
          </p:grpSp>
        </p:grpSp>
        <p:sp>
          <p:nvSpPr>
            <p:cNvPr id="2" name="TextBox 1"/>
            <p:cNvSpPr txBox="1"/>
            <p:nvPr/>
          </p:nvSpPr>
          <p:spPr>
            <a:xfrm>
              <a:off x="1632499" y="4355139"/>
              <a:ext cx="961513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Cô giáo đáp lại lời chào của các bạn nhỏ như thế nào?</a:t>
              </a:r>
              <a:endParaRPr lang="vi-V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540519" y="5470538"/>
            <a:ext cx="11157049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 giáo đáp lại lời chào của các bạn nhỏ bằng cách mỉm cười thật tươi.</a:t>
            </a:r>
            <a:endParaRPr lang="vi-VN" sz="3200" b="1" dirty="0">
              <a:solidFill>
                <a:srgbClr val="00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8823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0" grpId="0"/>
      <p:bldP spid="21" grpId="0"/>
      <p:bldP spid="22" grpId="0"/>
      <p:bldP spid="2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8" name="Google Shape;1698;p48"/>
          <p:cNvGrpSpPr/>
          <p:nvPr/>
        </p:nvGrpSpPr>
        <p:grpSpPr>
          <a:xfrm>
            <a:off x="10082849" y="761979"/>
            <a:ext cx="440480" cy="653095"/>
            <a:chOff x="4508863" y="1528200"/>
            <a:chExt cx="318850" cy="472800"/>
          </a:xfrm>
        </p:grpSpPr>
        <p:sp>
          <p:nvSpPr>
            <p:cNvPr id="1699" name="Google Shape;1699;p48"/>
            <p:cNvSpPr/>
            <p:nvPr/>
          </p:nvSpPr>
          <p:spPr>
            <a:xfrm>
              <a:off x="4508863" y="1742675"/>
              <a:ext cx="177525" cy="258325"/>
            </a:xfrm>
            <a:custGeom>
              <a:avLst/>
              <a:gdLst/>
              <a:ahLst/>
              <a:cxnLst/>
              <a:rect l="l" t="t" r="r" b="b"/>
              <a:pathLst>
                <a:path w="7101" h="10333" extrusionOk="0">
                  <a:moveTo>
                    <a:pt x="3939" y="0"/>
                  </a:moveTo>
                  <a:cubicBezTo>
                    <a:pt x="1292" y="6987"/>
                    <a:pt x="0" y="10332"/>
                    <a:pt x="511" y="10332"/>
                  </a:cubicBezTo>
                  <a:cubicBezTo>
                    <a:pt x="991" y="10332"/>
                    <a:pt x="3064" y="7374"/>
                    <a:pt x="7100" y="1703"/>
                  </a:cubicBezTo>
                  <a:lnTo>
                    <a:pt x="39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0" name="Google Shape;1700;p48"/>
            <p:cNvSpPr/>
            <p:nvPr/>
          </p:nvSpPr>
          <p:spPr>
            <a:xfrm>
              <a:off x="4562113" y="1528200"/>
              <a:ext cx="264850" cy="254775"/>
            </a:xfrm>
            <a:custGeom>
              <a:avLst/>
              <a:gdLst/>
              <a:ahLst/>
              <a:cxnLst/>
              <a:rect l="l" t="t" r="r" b="b"/>
              <a:pathLst>
                <a:path w="10594" h="10191" extrusionOk="0">
                  <a:moveTo>
                    <a:pt x="5301" y="0"/>
                  </a:moveTo>
                  <a:cubicBezTo>
                    <a:pt x="2652" y="0"/>
                    <a:pt x="0" y="1695"/>
                    <a:pt x="46" y="5084"/>
                  </a:cubicBezTo>
                  <a:cubicBezTo>
                    <a:pt x="0" y="8488"/>
                    <a:pt x="2645" y="10190"/>
                    <a:pt x="5289" y="10190"/>
                  </a:cubicBezTo>
                  <a:cubicBezTo>
                    <a:pt x="7934" y="10190"/>
                    <a:pt x="10578" y="8488"/>
                    <a:pt x="10532" y="5084"/>
                  </a:cubicBezTo>
                  <a:cubicBezTo>
                    <a:pt x="10593" y="1695"/>
                    <a:pt x="7949" y="0"/>
                    <a:pt x="53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1" name="Google Shape;1701;p48"/>
            <p:cNvSpPr/>
            <p:nvPr/>
          </p:nvSpPr>
          <p:spPr>
            <a:xfrm>
              <a:off x="4583013" y="1551175"/>
              <a:ext cx="244700" cy="231500"/>
            </a:xfrm>
            <a:custGeom>
              <a:avLst/>
              <a:gdLst/>
              <a:ahLst/>
              <a:cxnLst/>
              <a:rect l="l" t="t" r="r" b="b"/>
              <a:pathLst>
                <a:path w="9788" h="9260" extrusionOk="0">
                  <a:moveTo>
                    <a:pt x="7569" y="1"/>
                  </a:moveTo>
                  <a:lnTo>
                    <a:pt x="7569" y="1"/>
                  </a:lnTo>
                  <a:cubicBezTo>
                    <a:pt x="8116" y="852"/>
                    <a:pt x="8420" y="1825"/>
                    <a:pt x="8359" y="2858"/>
                  </a:cubicBezTo>
                  <a:cubicBezTo>
                    <a:pt x="8423" y="6235"/>
                    <a:pt x="5782" y="7929"/>
                    <a:pt x="3141" y="7929"/>
                  </a:cubicBezTo>
                  <a:cubicBezTo>
                    <a:pt x="2026" y="7929"/>
                    <a:pt x="912" y="7627"/>
                    <a:pt x="0" y="7022"/>
                  </a:cubicBezTo>
                  <a:lnTo>
                    <a:pt x="0" y="7022"/>
                  </a:lnTo>
                  <a:cubicBezTo>
                    <a:pt x="982" y="8513"/>
                    <a:pt x="2738" y="9260"/>
                    <a:pt x="4488" y="9260"/>
                  </a:cubicBezTo>
                  <a:cubicBezTo>
                    <a:pt x="7126" y="9260"/>
                    <a:pt x="9751" y="7564"/>
                    <a:pt x="9696" y="4165"/>
                  </a:cubicBezTo>
                  <a:cubicBezTo>
                    <a:pt x="9788" y="2493"/>
                    <a:pt x="8997" y="913"/>
                    <a:pt x="75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2" name="Google Shape;1702;p48"/>
            <p:cNvSpPr/>
            <p:nvPr/>
          </p:nvSpPr>
          <p:spPr>
            <a:xfrm>
              <a:off x="4647588" y="1535425"/>
              <a:ext cx="76400" cy="73525"/>
            </a:xfrm>
            <a:custGeom>
              <a:avLst/>
              <a:gdLst/>
              <a:ahLst/>
              <a:cxnLst/>
              <a:rect l="l" t="t" r="r" b="b"/>
              <a:pathLst>
                <a:path w="3056" h="2941" extrusionOk="0">
                  <a:moveTo>
                    <a:pt x="1532" y="0"/>
                  </a:moveTo>
                  <a:cubicBezTo>
                    <a:pt x="768" y="0"/>
                    <a:pt x="1" y="494"/>
                    <a:pt x="1" y="1482"/>
                  </a:cubicBezTo>
                  <a:cubicBezTo>
                    <a:pt x="1" y="2455"/>
                    <a:pt x="768" y="2941"/>
                    <a:pt x="1532" y="2941"/>
                  </a:cubicBezTo>
                  <a:cubicBezTo>
                    <a:pt x="2296" y="2941"/>
                    <a:pt x="3056" y="2455"/>
                    <a:pt x="3040" y="1482"/>
                  </a:cubicBezTo>
                  <a:cubicBezTo>
                    <a:pt x="3056" y="494"/>
                    <a:pt x="2296" y="0"/>
                    <a:pt x="1532" y="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703" name="Google Shape;1703;p48"/>
          <p:cNvGrpSpPr/>
          <p:nvPr/>
        </p:nvGrpSpPr>
        <p:grpSpPr>
          <a:xfrm>
            <a:off x="10711479" y="829178"/>
            <a:ext cx="440480" cy="653095"/>
            <a:chOff x="4508863" y="1528200"/>
            <a:chExt cx="318850" cy="472800"/>
          </a:xfrm>
        </p:grpSpPr>
        <p:sp>
          <p:nvSpPr>
            <p:cNvPr id="1704" name="Google Shape;1704;p48"/>
            <p:cNvSpPr/>
            <p:nvPr/>
          </p:nvSpPr>
          <p:spPr>
            <a:xfrm>
              <a:off x="4508863" y="1742675"/>
              <a:ext cx="177525" cy="258325"/>
            </a:xfrm>
            <a:custGeom>
              <a:avLst/>
              <a:gdLst/>
              <a:ahLst/>
              <a:cxnLst/>
              <a:rect l="l" t="t" r="r" b="b"/>
              <a:pathLst>
                <a:path w="7101" h="10333" extrusionOk="0">
                  <a:moveTo>
                    <a:pt x="3939" y="0"/>
                  </a:moveTo>
                  <a:cubicBezTo>
                    <a:pt x="1292" y="6987"/>
                    <a:pt x="0" y="10332"/>
                    <a:pt x="511" y="10332"/>
                  </a:cubicBezTo>
                  <a:cubicBezTo>
                    <a:pt x="991" y="10332"/>
                    <a:pt x="3064" y="7374"/>
                    <a:pt x="7100" y="1703"/>
                  </a:cubicBezTo>
                  <a:lnTo>
                    <a:pt x="39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5" name="Google Shape;1705;p48"/>
            <p:cNvSpPr/>
            <p:nvPr/>
          </p:nvSpPr>
          <p:spPr>
            <a:xfrm>
              <a:off x="4562113" y="1528200"/>
              <a:ext cx="264850" cy="254775"/>
            </a:xfrm>
            <a:custGeom>
              <a:avLst/>
              <a:gdLst/>
              <a:ahLst/>
              <a:cxnLst/>
              <a:rect l="l" t="t" r="r" b="b"/>
              <a:pathLst>
                <a:path w="10594" h="10191" extrusionOk="0">
                  <a:moveTo>
                    <a:pt x="5301" y="0"/>
                  </a:moveTo>
                  <a:cubicBezTo>
                    <a:pt x="2652" y="0"/>
                    <a:pt x="0" y="1695"/>
                    <a:pt x="46" y="5084"/>
                  </a:cubicBezTo>
                  <a:cubicBezTo>
                    <a:pt x="0" y="8488"/>
                    <a:pt x="2645" y="10190"/>
                    <a:pt x="5289" y="10190"/>
                  </a:cubicBezTo>
                  <a:cubicBezTo>
                    <a:pt x="7934" y="10190"/>
                    <a:pt x="10578" y="8488"/>
                    <a:pt x="10532" y="5084"/>
                  </a:cubicBezTo>
                  <a:cubicBezTo>
                    <a:pt x="10593" y="1695"/>
                    <a:pt x="7949" y="0"/>
                    <a:pt x="53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6" name="Google Shape;1706;p48"/>
            <p:cNvSpPr/>
            <p:nvPr/>
          </p:nvSpPr>
          <p:spPr>
            <a:xfrm>
              <a:off x="4583013" y="1551175"/>
              <a:ext cx="244700" cy="231500"/>
            </a:xfrm>
            <a:custGeom>
              <a:avLst/>
              <a:gdLst/>
              <a:ahLst/>
              <a:cxnLst/>
              <a:rect l="l" t="t" r="r" b="b"/>
              <a:pathLst>
                <a:path w="9788" h="9260" extrusionOk="0">
                  <a:moveTo>
                    <a:pt x="7569" y="1"/>
                  </a:moveTo>
                  <a:lnTo>
                    <a:pt x="7569" y="1"/>
                  </a:lnTo>
                  <a:cubicBezTo>
                    <a:pt x="8116" y="852"/>
                    <a:pt x="8420" y="1825"/>
                    <a:pt x="8359" y="2858"/>
                  </a:cubicBezTo>
                  <a:cubicBezTo>
                    <a:pt x="8423" y="6235"/>
                    <a:pt x="5782" y="7929"/>
                    <a:pt x="3141" y="7929"/>
                  </a:cubicBezTo>
                  <a:cubicBezTo>
                    <a:pt x="2026" y="7929"/>
                    <a:pt x="912" y="7627"/>
                    <a:pt x="0" y="7022"/>
                  </a:cubicBezTo>
                  <a:lnTo>
                    <a:pt x="0" y="7022"/>
                  </a:lnTo>
                  <a:cubicBezTo>
                    <a:pt x="982" y="8513"/>
                    <a:pt x="2738" y="9260"/>
                    <a:pt x="4488" y="9260"/>
                  </a:cubicBezTo>
                  <a:cubicBezTo>
                    <a:pt x="7126" y="9260"/>
                    <a:pt x="9751" y="7564"/>
                    <a:pt x="9696" y="4165"/>
                  </a:cubicBezTo>
                  <a:cubicBezTo>
                    <a:pt x="9788" y="2493"/>
                    <a:pt x="8997" y="913"/>
                    <a:pt x="75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7" name="Google Shape;1707;p48"/>
            <p:cNvSpPr/>
            <p:nvPr/>
          </p:nvSpPr>
          <p:spPr>
            <a:xfrm>
              <a:off x="4647588" y="1535425"/>
              <a:ext cx="76400" cy="73525"/>
            </a:xfrm>
            <a:custGeom>
              <a:avLst/>
              <a:gdLst/>
              <a:ahLst/>
              <a:cxnLst/>
              <a:rect l="l" t="t" r="r" b="b"/>
              <a:pathLst>
                <a:path w="3056" h="2941" extrusionOk="0">
                  <a:moveTo>
                    <a:pt x="1532" y="0"/>
                  </a:moveTo>
                  <a:cubicBezTo>
                    <a:pt x="768" y="0"/>
                    <a:pt x="1" y="494"/>
                    <a:pt x="1" y="1482"/>
                  </a:cubicBezTo>
                  <a:cubicBezTo>
                    <a:pt x="1" y="2455"/>
                    <a:pt x="768" y="2941"/>
                    <a:pt x="1532" y="2941"/>
                  </a:cubicBezTo>
                  <a:cubicBezTo>
                    <a:pt x="2296" y="2941"/>
                    <a:pt x="3056" y="2455"/>
                    <a:pt x="3040" y="1482"/>
                  </a:cubicBezTo>
                  <a:cubicBezTo>
                    <a:pt x="3056" y="494"/>
                    <a:pt x="2296" y="0"/>
                    <a:pt x="1532" y="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41" name="Google Shape;378;p32">
            <a:extLst>
              <a:ext uri="{FF2B5EF4-FFF2-40B4-BE49-F238E27FC236}">
                <a16:creationId xmlns:a16="http://schemas.microsoft.com/office/drawing/2014/main" id="{8DBAB0A9-3C5D-44B8-8CEA-115B6D375EC5}"/>
              </a:ext>
            </a:extLst>
          </p:cNvPr>
          <p:cNvGrpSpPr/>
          <p:nvPr/>
        </p:nvGrpSpPr>
        <p:grpSpPr>
          <a:xfrm>
            <a:off x="2932131" y="539555"/>
            <a:ext cx="6887969" cy="931176"/>
            <a:chOff x="603225" y="2182575"/>
            <a:chExt cx="2577800" cy="424450"/>
          </a:xfrm>
        </p:grpSpPr>
        <p:sp>
          <p:nvSpPr>
            <p:cNvPr id="42" name="Google Shape;379;p32">
              <a:extLst>
                <a:ext uri="{FF2B5EF4-FFF2-40B4-BE49-F238E27FC236}">
                  <a16:creationId xmlns:a16="http://schemas.microsoft.com/office/drawing/2014/main" id="{0727C588-0A08-4159-8471-1257E0FD12F6}"/>
                </a:ext>
              </a:extLst>
            </p:cNvPr>
            <p:cNvSpPr/>
            <p:nvPr/>
          </p:nvSpPr>
          <p:spPr>
            <a:xfrm>
              <a:off x="603225" y="2317450"/>
              <a:ext cx="2577800" cy="191900"/>
            </a:xfrm>
            <a:custGeom>
              <a:avLst/>
              <a:gdLst/>
              <a:ahLst/>
              <a:cxnLst/>
              <a:rect l="l" t="t" r="r" b="b"/>
              <a:pathLst>
                <a:path w="103112" h="7676" extrusionOk="0">
                  <a:moveTo>
                    <a:pt x="68689" y="0"/>
                  </a:moveTo>
                  <a:cubicBezTo>
                    <a:pt x="68006" y="0"/>
                    <a:pt x="67325" y="39"/>
                    <a:pt x="66659" y="122"/>
                  </a:cubicBezTo>
                  <a:cubicBezTo>
                    <a:pt x="65933" y="183"/>
                    <a:pt x="64838" y="202"/>
                    <a:pt x="63559" y="202"/>
                  </a:cubicBezTo>
                  <a:cubicBezTo>
                    <a:pt x="61490" y="202"/>
                    <a:pt x="58940" y="153"/>
                    <a:pt x="56701" y="153"/>
                  </a:cubicBezTo>
                  <a:cubicBezTo>
                    <a:pt x="55317" y="153"/>
                    <a:pt x="54051" y="172"/>
                    <a:pt x="53091" y="233"/>
                  </a:cubicBezTo>
                  <a:cubicBezTo>
                    <a:pt x="52810" y="253"/>
                    <a:pt x="52614" y="261"/>
                    <a:pt x="52472" y="261"/>
                  </a:cubicBezTo>
                  <a:cubicBezTo>
                    <a:pt x="51814" y="261"/>
                    <a:pt x="52362" y="85"/>
                    <a:pt x="51205" y="85"/>
                  </a:cubicBezTo>
                  <a:cubicBezTo>
                    <a:pt x="50650" y="85"/>
                    <a:pt x="48580" y="122"/>
                    <a:pt x="45770" y="159"/>
                  </a:cubicBezTo>
                  <a:cubicBezTo>
                    <a:pt x="34074" y="411"/>
                    <a:pt x="26612" y="643"/>
                    <a:pt x="23595" y="643"/>
                  </a:cubicBezTo>
                  <a:cubicBezTo>
                    <a:pt x="22636" y="643"/>
                    <a:pt x="22126" y="619"/>
                    <a:pt x="22072" y="566"/>
                  </a:cubicBezTo>
                  <a:cubicBezTo>
                    <a:pt x="22049" y="537"/>
                    <a:pt x="22015" y="525"/>
                    <a:pt x="21972" y="525"/>
                  </a:cubicBezTo>
                  <a:cubicBezTo>
                    <a:pt x="21774" y="525"/>
                    <a:pt x="21400" y="777"/>
                    <a:pt x="21177" y="777"/>
                  </a:cubicBezTo>
                  <a:cubicBezTo>
                    <a:pt x="21137" y="777"/>
                    <a:pt x="21102" y="769"/>
                    <a:pt x="21074" y="751"/>
                  </a:cubicBezTo>
                  <a:cubicBezTo>
                    <a:pt x="12013" y="1258"/>
                    <a:pt x="5487" y="1610"/>
                    <a:pt x="3815" y="1610"/>
                  </a:cubicBezTo>
                  <a:cubicBezTo>
                    <a:pt x="3659" y="1610"/>
                    <a:pt x="3545" y="1607"/>
                    <a:pt x="3476" y="1601"/>
                  </a:cubicBezTo>
                  <a:cubicBezTo>
                    <a:pt x="3243" y="1568"/>
                    <a:pt x="3047" y="1551"/>
                    <a:pt x="2878" y="1551"/>
                  </a:cubicBezTo>
                  <a:cubicBezTo>
                    <a:pt x="2484" y="1551"/>
                    <a:pt x="2241" y="1642"/>
                    <a:pt x="2034" y="1823"/>
                  </a:cubicBezTo>
                  <a:cubicBezTo>
                    <a:pt x="1221" y="2599"/>
                    <a:pt x="1" y="7442"/>
                    <a:pt x="925" y="7664"/>
                  </a:cubicBezTo>
                  <a:cubicBezTo>
                    <a:pt x="979" y="7672"/>
                    <a:pt x="1071" y="7675"/>
                    <a:pt x="1197" y="7675"/>
                  </a:cubicBezTo>
                  <a:cubicBezTo>
                    <a:pt x="3026" y="7675"/>
                    <a:pt x="12055" y="6926"/>
                    <a:pt x="16854" y="6926"/>
                  </a:cubicBezTo>
                  <a:cubicBezTo>
                    <a:pt x="18119" y="6926"/>
                    <a:pt x="19090" y="6978"/>
                    <a:pt x="19558" y="7109"/>
                  </a:cubicBezTo>
                  <a:cubicBezTo>
                    <a:pt x="22240" y="6905"/>
                    <a:pt x="30321" y="6242"/>
                    <a:pt x="35306" y="6242"/>
                  </a:cubicBezTo>
                  <a:cubicBezTo>
                    <a:pt x="36644" y="6242"/>
                    <a:pt x="37759" y="6290"/>
                    <a:pt x="38487" y="6407"/>
                  </a:cubicBezTo>
                  <a:cubicBezTo>
                    <a:pt x="39300" y="6074"/>
                    <a:pt x="43626" y="6000"/>
                    <a:pt x="45327" y="6000"/>
                  </a:cubicBezTo>
                  <a:cubicBezTo>
                    <a:pt x="46783" y="5990"/>
                    <a:pt x="47769" y="5986"/>
                    <a:pt x="48537" y="5986"/>
                  </a:cubicBezTo>
                  <a:cubicBezTo>
                    <a:pt x="50634" y="5986"/>
                    <a:pt x="51099" y="6020"/>
                    <a:pt x="55050" y="6074"/>
                  </a:cubicBezTo>
                  <a:cubicBezTo>
                    <a:pt x="56788" y="6074"/>
                    <a:pt x="58008" y="6074"/>
                    <a:pt x="58156" y="6037"/>
                  </a:cubicBezTo>
                  <a:cubicBezTo>
                    <a:pt x="58465" y="5944"/>
                    <a:pt x="59242" y="5903"/>
                    <a:pt x="60073" y="5903"/>
                  </a:cubicBezTo>
                  <a:cubicBezTo>
                    <a:pt x="61225" y="5903"/>
                    <a:pt x="62482" y="5982"/>
                    <a:pt x="62740" y="6111"/>
                  </a:cubicBezTo>
                  <a:cubicBezTo>
                    <a:pt x="63078" y="6286"/>
                    <a:pt x="63481" y="6341"/>
                    <a:pt x="63892" y="6341"/>
                  </a:cubicBezTo>
                  <a:cubicBezTo>
                    <a:pt x="64610" y="6341"/>
                    <a:pt x="65357" y="6173"/>
                    <a:pt x="65839" y="6173"/>
                  </a:cubicBezTo>
                  <a:cubicBezTo>
                    <a:pt x="66018" y="6173"/>
                    <a:pt x="66161" y="6196"/>
                    <a:pt x="66252" y="6259"/>
                  </a:cubicBezTo>
                  <a:cubicBezTo>
                    <a:pt x="68041" y="6144"/>
                    <a:pt x="68659" y="6018"/>
                    <a:pt x="71435" y="6018"/>
                  </a:cubicBezTo>
                  <a:cubicBezTo>
                    <a:pt x="73993" y="6018"/>
                    <a:pt x="78384" y="6125"/>
                    <a:pt x="87215" y="6444"/>
                  </a:cubicBezTo>
                  <a:lnTo>
                    <a:pt x="90283" y="6555"/>
                  </a:lnTo>
                  <a:cubicBezTo>
                    <a:pt x="90895" y="6498"/>
                    <a:pt x="91521" y="6475"/>
                    <a:pt x="92148" y="6475"/>
                  </a:cubicBezTo>
                  <a:cubicBezTo>
                    <a:pt x="94856" y="6475"/>
                    <a:pt x="97587" y="6904"/>
                    <a:pt x="99283" y="6904"/>
                  </a:cubicBezTo>
                  <a:cubicBezTo>
                    <a:pt x="100019" y="6904"/>
                    <a:pt x="100560" y="6823"/>
                    <a:pt x="100820" y="6592"/>
                  </a:cubicBezTo>
                  <a:cubicBezTo>
                    <a:pt x="101781" y="5742"/>
                    <a:pt x="103112" y="2044"/>
                    <a:pt x="102779" y="1120"/>
                  </a:cubicBezTo>
                  <a:cubicBezTo>
                    <a:pt x="102704" y="895"/>
                    <a:pt x="98934" y="805"/>
                    <a:pt x="96381" y="805"/>
                  </a:cubicBezTo>
                  <a:cubicBezTo>
                    <a:pt x="95163" y="805"/>
                    <a:pt x="94222" y="826"/>
                    <a:pt x="94091" y="861"/>
                  </a:cubicBezTo>
                  <a:cubicBezTo>
                    <a:pt x="94040" y="879"/>
                    <a:pt x="93986" y="886"/>
                    <a:pt x="93934" y="886"/>
                  </a:cubicBezTo>
                  <a:cubicBezTo>
                    <a:pt x="93761" y="886"/>
                    <a:pt x="93602" y="807"/>
                    <a:pt x="93573" y="751"/>
                  </a:cubicBezTo>
                  <a:cubicBezTo>
                    <a:pt x="93573" y="714"/>
                    <a:pt x="89802" y="492"/>
                    <a:pt x="89729" y="492"/>
                  </a:cubicBezTo>
                  <a:cubicBezTo>
                    <a:pt x="89433" y="455"/>
                    <a:pt x="86179" y="270"/>
                    <a:pt x="85884" y="270"/>
                  </a:cubicBezTo>
                  <a:cubicBezTo>
                    <a:pt x="85884" y="198"/>
                    <a:pt x="85791" y="157"/>
                    <a:pt x="85646" y="157"/>
                  </a:cubicBezTo>
                  <a:cubicBezTo>
                    <a:pt x="85566" y="157"/>
                    <a:pt x="85471" y="170"/>
                    <a:pt x="85366" y="196"/>
                  </a:cubicBezTo>
                  <a:cubicBezTo>
                    <a:pt x="84886" y="309"/>
                    <a:pt x="83003" y="357"/>
                    <a:pt x="80740" y="357"/>
                  </a:cubicBezTo>
                  <a:cubicBezTo>
                    <a:pt x="80041" y="357"/>
                    <a:pt x="79305" y="353"/>
                    <a:pt x="78563" y="344"/>
                  </a:cubicBezTo>
                  <a:cubicBezTo>
                    <a:pt x="75421" y="344"/>
                    <a:pt x="72204" y="270"/>
                    <a:pt x="71169" y="159"/>
                  </a:cubicBezTo>
                  <a:cubicBezTo>
                    <a:pt x="70357" y="57"/>
                    <a:pt x="69522" y="0"/>
                    <a:pt x="68689" y="0"/>
                  </a:cubicBezTo>
                  <a:close/>
                </a:path>
              </a:pathLst>
            </a:custGeom>
            <a:solidFill>
              <a:srgbClr val="C4F150">
                <a:alpha val="495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" name="Google Shape;380;p32">
              <a:extLst>
                <a:ext uri="{FF2B5EF4-FFF2-40B4-BE49-F238E27FC236}">
                  <a16:creationId xmlns:a16="http://schemas.microsoft.com/office/drawing/2014/main" id="{6C866E77-CF64-47E6-B702-872F6DD9CE46}"/>
                </a:ext>
              </a:extLst>
            </p:cNvPr>
            <p:cNvSpPr/>
            <p:nvPr/>
          </p:nvSpPr>
          <p:spPr>
            <a:xfrm>
              <a:off x="973850" y="2427875"/>
              <a:ext cx="1943775" cy="179150"/>
            </a:xfrm>
            <a:custGeom>
              <a:avLst/>
              <a:gdLst/>
              <a:ahLst/>
              <a:cxnLst/>
              <a:rect l="l" t="t" r="r" b="b"/>
              <a:pathLst>
                <a:path w="77751" h="7166" extrusionOk="0">
                  <a:moveTo>
                    <a:pt x="64615" y="1"/>
                  </a:moveTo>
                  <a:cubicBezTo>
                    <a:pt x="64546" y="1"/>
                    <a:pt x="64460" y="21"/>
                    <a:pt x="64367" y="68"/>
                  </a:cubicBezTo>
                  <a:cubicBezTo>
                    <a:pt x="63663" y="321"/>
                    <a:pt x="58750" y="489"/>
                    <a:pt x="55765" y="489"/>
                  </a:cubicBezTo>
                  <a:cubicBezTo>
                    <a:pt x="54833" y="489"/>
                    <a:pt x="54089" y="472"/>
                    <a:pt x="53719" y="437"/>
                  </a:cubicBezTo>
                  <a:cubicBezTo>
                    <a:pt x="53172" y="349"/>
                    <a:pt x="52625" y="303"/>
                    <a:pt x="52083" y="303"/>
                  </a:cubicBezTo>
                  <a:cubicBezTo>
                    <a:pt x="51488" y="303"/>
                    <a:pt x="50898" y="358"/>
                    <a:pt x="50318" y="474"/>
                  </a:cubicBezTo>
                  <a:cubicBezTo>
                    <a:pt x="48359" y="733"/>
                    <a:pt x="42739" y="511"/>
                    <a:pt x="40151" y="733"/>
                  </a:cubicBezTo>
                  <a:cubicBezTo>
                    <a:pt x="39958" y="751"/>
                    <a:pt x="39816" y="758"/>
                    <a:pt x="39710" y="758"/>
                  </a:cubicBezTo>
                  <a:cubicBezTo>
                    <a:pt x="39142" y="758"/>
                    <a:pt x="39581" y="548"/>
                    <a:pt x="38709" y="548"/>
                  </a:cubicBezTo>
                  <a:cubicBezTo>
                    <a:pt x="37484" y="575"/>
                    <a:pt x="26790" y="851"/>
                    <a:pt x="20802" y="851"/>
                  </a:cubicBezTo>
                  <a:cubicBezTo>
                    <a:pt x="18482" y="851"/>
                    <a:pt x="16868" y="810"/>
                    <a:pt x="16786" y="696"/>
                  </a:cubicBezTo>
                  <a:cubicBezTo>
                    <a:pt x="16773" y="665"/>
                    <a:pt x="16750" y="653"/>
                    <a:pt x="16719" y="653"/>
                  </a:cubicBezTo>
                  <a:cubicBezTo>
                    <a:pt x="16587" y="653"/>
                    <a:pt x="16313" y="873"/>
                    <a:pt x="16137" y="873"/>
                  </a:cubicBezTo>
                  <a:cubicBezTo>
                    <a:pt x="16102" y="873"/>
                    <a:pt x="16071" y="864"/>
                    <a:pt x="16046" y="844"/>
                  </a:cubicBezTo>
                  <a:cubicBezTo>
                    <a:pt x="16046" y="844"/>
                    <a:pt x="8469" y="1095"/>
                    <a:pt x="4755" y="1095"/>
                  </a:cubicBezTo>
                  <a:cubicBezTo>
                    <a:pt x="3742" y="1095"/>
                    <a:pt x="3017" y="1076"/>
                    <a:pt x="2811" y="1029"/>
                  </a:cubicBezTo>
                  <a:cubicBezTo>
                    <a:pt x="2594" y="991"/>
                    <a:pt x="2425" y="970"/>
                    <a:pt x="2288" y="970"/>
                  </a:cubicBezTo>
                  <a:cubicBezTo>
                    <a:pt x="2029" y="970"/>
                    <a:pt x="1884" y="1044"/>
                    <a:pt x="1739" y="1214"/>
                  </a:cubicBezTo>
                  <a:cubicBezTo>
                    <a:pt x="1073" y="1916"/>
                    <a:pt x="1" y="6722"/>
                    <a:pt x="703" y="6981"/>
                  </a:cubicBezTo>
                  <a:cubicBezTo>
                    <a:pt x="822" y="7012"/>
                    <a:pt x="1152" y="7024"/>
                    <a:pt x="1636" y="7024"/>
                  </a:cubicBezTo>
                  <a:cubicBezTo>
                    <a:pt x="3438" y="7024"/>
                    <a:pt x="7375" y="6855"/>
                    <a:pt x="10514" y="6855"/>
                  </a:cubicBezTo>
                  <a:cubicBezTo>
                    <a:pt x="12564" y="6855"/>
                    <a:pt x="14273" y="6927"/>
                    <a:pt x="14826" y="7166"/>
                  </a:cubicBezTo>
                  <a:cubicBezTo>
                    <a:pt x="16483" y="7055"/>
                    <a:pt x="22288" y="6615"/>
                    <a:pt x="26120" y="6615"/>
                  </a:cubicBezTo>
                  <a:cubicBezTo>
                    <a:pt x="27418" y="6615"/>
                    <a:pt x="28489" y="6665"/>
                    <a:pt x="29097" y="6796"/>
                  </a:cubicBezTo>
                  <a:cubicBezTo>
                    <a:pt x="29642" y="6539"/>
                    <a:pt x="32150" y="6474"/>
                    <a:pt x="34955" y="6474"/>
                  </a:cubicBezTo>
                  <a:cubicBezTo>
                    <a:pt x="37844" y="6474"/>
                    <a:pt x="41049" y="6543"/>
                    <a:pt x="42752" y="6543"/>
                  </a:cubicBezTo>
                  <a:cubicBezTo>
                    <a:pt x="43436" y="6543"/>
                    <a:pt x="43878" y="6532"/>
                    <a:pt x="43959" y="6500"/>
                  </a:cubicBezTo>
                  <a:cubicBezTo>
                    <a:pt x="44243" y="6376"/>
                    <a:pt x="44981" y="6320"/>
                    <a:pt x="45707" y="6320"/>
                  </a:cubicBezTo>
                  <a:cubicBezTo>
                    <a:pt x="46491" y="6320"/>
                    <a:pt x="47262" y="6385"/>
                    <a:pt x="47434" y="6500"/>
                  </a:cubicBezTo>
                  <a:cubicBezTo>
                    <a:pt x="47673" y="6656"/>
                    <a:pt x="47958" y="6707"/>
                    <a:pt x="48252" y="6707"/>
                  </a:cubicBezTo>
                  <a:cubicBezTo>
                    <a:pt x="48810" y="6707"/>
                    <a:pt x="49402" y="6525"/>
                    <a:pt x="49782" y="6525"/>
                  </a:cubicBezTo>
                  <a:cubicBezTo>
                    <a:pt x="49918" y="6525"/>
                    <a:pt x="50026" y="6548"/>
                    <a:pt x="50096" y="6611"/>
                  </a:cubicBezTo>
                  <a:lnTo>
                    <a:pt x="53313" y="6242"/>
                  </a:lnTo>
                  <a:lnTo>
                    <a:pt x="68286" y="6242"/>
                  </a:lnTo>
                  <a:cubicBezTo>
                    <a:pt x="69090" y="6094"/>
                    <a:pt x="69945" y="6048"/>
                    <a:pt x="70786" y="6048"/>
                  </a:cubicBezTo>
                  <a:cubicBezTo>
                    <a:pt x="72188" y="6048"/>
                    <a:pt x="73551" y="6176"/>
                    <a:pt x="74576" y="6176"/>
                  </a:cubicBezTo>
                  <a:cubicBezTo>
                    <a:pt x="75396" y="6176"/>
                    <a:pt x="76000" y="6094"/>
                    <a:pt x="76234" y="5798"/>
                  </a:cubicBezTo>
                  <a:cubicBezTo>
                    <a:pt x="76937" y="4874"/>
                    <a:pt x="77750" y="1103"/>
                    <a:pt x="77455" y="178"/>
                  </a:cubicBezTo>
                  <a:cubicBezTo>
                    <a:pt x="77426" y="102"/>
                    <a:pt x="77000" y="73"/>
                    <a:pt x="76377" y="73"/>
                  </a:cubicBezTo>
                  <a:cubicBezTo>
                    <a:pt x="74582" y="73"/>
                    <a:pt x="71158" y="318"/>
                    <a:pt x="70911" y="400"/>
                  </a:cubicBezTo>
                  <a:cubicBezTo>
                    <a:pt x="70874" y="425"/>
                    <a:pt x="70829" y="437"/>
                    <a:pt x="70782" y="437"/>
                  </a:cubicBezTo>
                  <a:cubicBezTo>
                    <a:pt x="70689" y="437"/>
                    <a:pt x="70590" y="388"/>
                    <a:pt x="70541" y="289"/>
                  </a:cubicBezTo>
                  <a:cubicBezTo>
                    <a:pt x="70504" y="215"/>
                    <a:pt x="64774" y="142"/>
                    <a:pt x="64774" y="105"/>
                  </a:cubicBezTo>
                  <a:cubicBezTo>
                    <a:pt x="64774" y="40"/>
                    <a:pt x="64711" y="1"/>
                    <a:pt x="64615" y="1"/>
                  </a:cubicBezTo>
                  <a:close/>
                </a:path>
              </a:pathLst>
            </a:custGeom>
            <a:solidFill>
              <a:srgbClr val="C4F150">
                <a:alpha val="495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" name="Google Shape;381;p32">
              <a:extLst>
                <a:ext uri="{FF2B5EF4-FFF2-40B4-BE49-F238E27FC236}">
                  <a16:creationId xmlns:a16="http://schemas.microsoft.com/office/drawing/2014/main" id="{E356F405-6CD9-4786-BB07-967922309624}"/>
                </a:ext>
              </a:extLst>
            </p:cNvPr>
            <p:cNvSpPr/>
            <p:nvPr/>
          </p:nvSpPr>
          <p:spPr>
            <a:xfrm>
              <a:off x="961850" y="2182575"/>
              <a:ext cx="1696050" cy="207250"/>
            </a:xfrm>
            <a:custGeom>
              <a:avLst/>
              <a:gdLst/>
              <a:ahLst/>
              <a:cxnLst/>
              <a:rect l="l" t="t" r="r" b="b"/>
              <a:pathLst>
                <a:path w="67842" h="8290" extrusionOk="0">
                  <a:moveTo>
                    <a:pt x="66961" y="1"/>
                  </a:moveTo>
                  <a:cubicBezTo>
                    <a:pt x="65549" y="1"/>
                    <a:pt x="62061" y="407"/>
                    <a:pt x="61852" y="526"/>
                  </a:cubicBezTo>
                  <a:cubicBezTo>
                    <a:pt x="61813" y="552"/>
                    <a:pt x="61769" y="564"/>
                    <a:pt x="61725" y="564"/>
                  </a:cubicBezTo>
                  <a:cubicBezTo>
                    <a:pt x="61646" y="564"/>
                    <a:pt x="61567" y="524"/>
                    <a:pt x="61520" y="452"/>
                  </a:cubicBezTo>
                  <a:cubicBezTo>
                    <a:pt x="61501" y="415"/>
                    <a:pt x="60882" y="406"/>
                    <a:pt x="60258" y="406"/>
                  </a:cubicBezTo>
                  <a:cubicBezTo>
                    <a:pt x="59634" y="406"/>
                    <a:pt x="59006" y="415"/>
                    <a:pt x="58969" y="415"/>
                  </a:cubicBezTo>
                  <a:lnTo>
                    <a:pt x="56455" y="415"/>
                  </a:lnTo>
                  <a:cubicBezTo>
                    <a:pt x="56455" y="351"/>
                    <a:pt x="56405" y="311"/>
                    <a:pt x="56326" y="311"/>
                  </a:cubicBezTo>
                  <a:cubicBezTo>
                    <a:pt x="56270" y="311"/>
                    <a:pt x="56199" y="332"/>
                    <a:pt x="56122" y="378"/>
                  </a:cubicBezTo>
                  <a:cubicBezTo>
                    <a:pt x="55434" y="706"/>
                    <a:pt x="49756" y="1062"/>
                    <a:pt x="47543" y="1062"/>
                  </a:cubicBezTo>
                  <a:cubicBezTo>
                    <a:pt x="47258" y="1062"/>
                    <a:pt x="47031" y="1056"/>
                    <a:pt x="46879" y="1044"/>
                  </a:cubicBezTo>
                  <a:cubicBezTo>
                    <a:pt x="46480" y="984"/>
                    <a:pt x="46081" y="955"/>
                    <a:pt x="45681" y="955"/>
                  </a:cubicBezTo>
                  <a:cubicBezTo>
                    <a:pt x="45082" y="955"/>
                    <a:pt x="44483" y="1021"/>
                    <a:pt x="43884" y="1154"/>
                  </a:cubicBezTo>
                  <a:cubicBezTo>
                    <a:pt x="42184" y="1487"/>
                    <a:pt x="37267" y="1339"/>
                    <a:pt x="35048" y="1598"/>
                  </a:cubicBezTo>
                  <a:cubicBezTo>
                    <a:pt x="34831" y="1628"/>
                    <a:pt x="34687" y="1640"/>
                    <a:pt x="34587" y="1640"/>
                  </a:cubicBezTo>
                  <a:cubicBezTo>
                    <a:pt x="34225" y="1640"/>
                    <a:pt x="34458" y="1484"/>
                    <a:pt x="33934" y="1484"/>
                  </a:cubicBezTo>
                  <a:cubicBezTo>
                    <a:pt x="33892" y="1484"/>
                    <a:pt x="33844" y="1485"/>
                    <a:pt x="33791" y="1487"/>
                  </a:cubicBezTo>
                  <a:cubicBezTo>
                    <a:pt x="33015" y="1487"/>
                    <a:pt x="28357" y="1709"/>
                    <a:pt x="23772" y="1857"/>
                  </a:cubicBezTo>
                  <a:cubicBezTo>
                    <a:pt x="21499" y="1912"/>
                    <a:pt x="19253" y="1949"/>
                    <a:pt x="17561" y="1949"/>
                  </a:cubicBezTo>
                  <a:cubicBezTo>
                    <a:pt x="15870" y="1949"/>
                    <a:pt x="14733" y="1912"/>
                    <a:pt x="14678" y="1820"/>
                  </a:cubicBezTo>
                  <a:cubicBezTo>
                    <a:pt x="14665" y="1789"/>
                    <a:pt x="14644" y="1777"/>
                    <a:pt x="14616" y="1777"/>
                  </a:cubicBezTo>
                  <a:cubicBezTo>
                    <a:pt x="14499" y="1777"/>
                    <a:pt x="14268" y="1997"/>
                    <a:pt x="14123" y="1997"/>
                  </a:cubicBezTo>
                  <a:cubicBezTo>
                    <a:pt x="14094" y="1997"/>
                    <a:pt x="14069" y="1988"/>
                    <a:pt x="14049" y="1968"/>
                  </a:cubicBezTo>
                  <a:cubicBezTo>
                    <a:pt x="13238" y="2024"/>
                    <a:pt x="7539" y="2228"/>
                    <a:pt x="4444" y="2228"/>
                  </a:cubicBezTo>
                  <a:cubicBezTo>
                    <a:pt x="3448" y="2228"/>
                    <a:pt x="2721" y="2207"/>
                    <a:pt x="2514" y="2153"/>
                  </a:cubicBezTo>
                  <a:cubicBezTo>
                    <a:pt x="2324" y="2102"/>
                    <a:pt x="2173" y="2077"/>
                    <a:pt x="2049" y="2077"/>
                  </a:cubicBezTo>
                  <a:cubicBezTo>
                    <a:pt x="1812" y="2077"/>
                    <a:pt x="1674" y="2168"/>
                    <a:pt x="1553" y="2338"/>
                  </a:cubicBezTo>
                  <a:cubicBezTo>
                    <a:pt x="961" y="3003"/>
                    <a:pt x="0" y="7809"/>
                    <a:pt x="629" y="8105"/>
                  </a:cubicBezTo>
                  <a:cubicBezTo>
                    <a:pt x="748" y="8138"/>
                    <a:pt x="1069" y="8150"/>
                    <a:pt x="1533" y="8150"/>
                  </a:cubicBezTo>
                  <a:cubicBezTo>
                    <a:pt x="3158" y="8150"/>
                    <a:pt x="6544" y="7995"/>
                    <a:pt x="9240" y="7995"/>
                  </a:cubicBezTo>
                  <a:cubicBezTo>
                    <a:pt x="11028" y="7995"/>
                    <a:pt x="12512" y="8063"/>
                    <a:pt x="12977" y="8290"/>
                  </a:cubicBezTo>
                  <a:cubicBezTo>
                    <a:pt x="14473" y="8177"/>
                    <a:pt x="19764" y="7676"/>
                    <a:pt x="23120" y="7676"/>
                  </a:cubicBezTo>
                  <a:cubicBezTo>
                    <a:pt x="24159" y="7676"/>
                    <a:pt x="25012" y="7724"/>
                    <a:pt x="25510" y="7846"/>
                  </a:cubicBezTo>
                  <a:cubicBezTo>
                    <a:pt x="26102" y="7513"/>
                    <a:pt x="29244" y="7439"/>
                    <a:pt x="32276" y="7439"/>
                  </a:cubicBezTo>
                  <a:cubicBezTo>
                    <a:pt x="35344" y="7403"/>
                    <a:pt x="38302" y="7403"/>
                    <a:pt x="38524" y="7329"/>
                  </a:cubicBezTo>
                  <a:cubicBezTo>
                    <a:pt x="38781" y="7190"/>
                    <a:pt x="39547" y="7115"/>
                    <a:pt x="40249" y="7115"/>
                  </a:cubicBezTo>
                  <a:cubicBezTo>
                    <a:pt x="40858" y="7115"/>
                    <a:pt x="41418" y="7171"/>
                    <a:pt x="41555" y="7292"/>
                  </a:cubicBezTo>
                  <a:cubicBezTo>
                    <a:pt x="41753" y="7424"/>
                    <a:pt x="41980" y="7469"/>
                    <a:pt x="42214" y="7469"/>
                  </a:cubicBezTo>
                  <a:cubicBezTo>
                    <a:pt x="42731" y="7469"/>
                    <a:pt x="43282" y="7246"/>
                    <a:pt x="43626" y="7246"/>
                  </a:cubicBezTo>
                  <a:cubicBezTo>
                    <a:pt x="43736" y="7246"/>
                    <a:pt x="43825" y="7269"/>
                    <a:pt x="43884" y="7329"/>
                  </a:cubicBezTo>
                  <a:cubicBezTo>
                    <a:pt x="47397" y="6774"/>
                    <a:pt x="45363" y="6922"/>
                    <a:pt x="53238" y="6663"/>
                  </a:cubicBezTo>
                  <a:cubicBezTo>
                    <a:pt x="56492" y="6552"/>
                    <a:pt x="59782" y="6441"/>
                    <a:pt x="59782" y="6441"/>
                  </a:cubicBezTo>
                  <a:cubicBezTo>
                    <a:pt x="60732" y="6201"/>
                    <a:pt x="61778" y="6151"/>
                    <a:pt x="62766" y="6151"/>
                  </a:cubicBezTo>
                  <a:cubicBezTo>
                    <a:pt x="63460" y="6151"/>
                    <a:pt x="64127" y="6175"/>
                    <a:pt x="64711" y="6175"/>
                  </a:cubicBezTo>
                  <a:cubicBezTo>
                    <a:pt x="65721" y="6175"/>
                    <a:pt x="66486" y="6102"/>
                    <a:pt x="66732" y="5702"/>
                  </a:cubicBezTo>
                  <a:cubicBezTo>
                    <a:pt x="67287" y="4778"/>
                    <a:pt x="67842" y="970"/>
                    <a:pt x="67546" y="82"/>
                  </a:cubicBezTo>
                  <a:cubicBezTo>
                    <a:pt x="67524" y="25"/>
                    <a:pt x="67304" y="1"/>
                    <a:pt x="66961" y="1"/>
                  </a:cubicBezTo>
                  <a:close/>
                </a:path>
              </a:pathLst>
            </a:custGeom>
            <a:solidFill>
              <a:srgbClr val="C4F150">
                <a:alpha val="495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45" name="Google Shape;386;p32">
            <a:extLst>
              <a:ext uri="{FF2B5EF4-FFF2-40B4-BE49-F238E27FC236}">
                <a16:creationId xmlns:a16="http://schemas.microsoft.com/office/drawing/2014/main" id="{1C37CFDE-FD17-46D7-A182-0B62207CA647}"/>
              </a:ext>
            </a:extLst>
          </p:cNvPr>
          <p:cNvSpPr txBox="1">
            <a:spLocks/>
          </p:cNvSpPr>
          <p:nvPr/>
        </p:nvSpPr>
        <p:spPr>
          <a:xfrm>
            <a:off x="2817214" y="281340"/>
            <a:ext cx="7070400" cy="10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/>
            <a:r>
              <a:rPr lang="en-US" sz="36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 LỜI CÂU HỎI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41FBCED-6420-45D4-AFBC-9BC06E4795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4390067" y="1250806"/>
            <a:ext cx="31454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Cô giáo lớp em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11892" y="1757386"/>
            <a:ext cx="70104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Sáng nào em đến lớp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Cũng thấy cô đến rồi.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Đáp lời “Chào cô ạ!”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Cô mỉm cười thật tươi.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Cô dạy em tập viết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Gió đưa thoảng hương nhài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Nắng ghé vào cửa lớp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Xem chúng em học bài.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25174" y="1831710"/>
            <a:ext cx="488349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Những lời cô giáo giảng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Ấm trang vở thơm tho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Yêu thương em ngắm mãi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Những điểm mười cô cho.</a:t>
            </a:r>
          </a:p>
          <a:p>
            <a:pPr algn="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(Nguyễn Xuân Sanh)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48911" y="5380992"/>
            <a:ext cx="11249448" cy="1302888"/>
            <a:chOff x="500450" y="4028641"/>
            <a:chExt cx="11249448" cy="1302888"/>
          </a:xfrm>
        </p:grpSpPr>
        <p:grpSp>
          <p:nvGrpSpPr>
            <p:cNvPr id="5" name="Group 4"/>
            <p:cNvGrpSpPr/>
            <p:nvPr/>
          </p:nvGrpSpPr>
          <p:grpSpPr>
            <a:xfrm>
              <a:off x="500450" y="4028641"/>
              <a:ext cx="11249448" cy="1302888"/>
              <a:chOff x="596809" y="5223031"/>
              <a:chExt cx="11249448" cy="1302888"/>
            </a:xfrm>
          </p:grpSpPr>
          <p:grpSp>
            <p:nvGrpSpPr>
              <p:cNvPr id="24" name="Google Shape;786;p36"/>
              <p:cNvGrpSpPr/>
              <p:nvPr/>
            </p:nvGrpSpPr>
            <p:grpSpPr>
              <a:xfrm rot="-10790939">
                <a:off x="596809" y="5223031"/>
                <a:ext cx="11249448" cy="1302888"/>
                <a:chOff x="1881479" y="1597500"/>
                <a:chExt cx="1106346" cy="402846"/>
              </a:xfrm>
            </p:grpSpPr>
            <p:sp>
              <p:nvSpPr>
                <p:cNvPr id="25" name="Google Shape;787;p36"/>
                <p:cNvSpPr/>
                <p:nvPr/>
              </p:nvSpPr>
              <p:spPr>
                <a:xfrm>
                  <a:off x="1881479" y="1598638"/>
                  <a:ext cx="1103790" cy="4017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167" h="26992" extrusionOk="0">
                      <a:moveTo>
                        <a:pt x="72981" y="1"/>
                      </a:moveTo>
                      <a:lnTo>
                        <a:pt x="10974" y="3101"/>
                      </a:lnTo>
                      <a:lnTo>
                        <a:pt x="1" y="15806"/>
                      </a:lnTo>
                      <a:lnTo>
                        <a:pt x="12159" y="26992"/>
                      </a:lnTo>
                      <a:lnTo>
                        <a:pt x="74166" y="23922"/>
                      </a:lnTo>
                      <a:lnTo>
                        <a:pt x="72981" y="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26" name="Google Shape;788;p36"/>
                <p:cNvSpPr/>
                <p:nvPr/>
              </p:nvSpPr>
              <p:spPr>
                <a:xfrm>
                  <a:off x="2872327" y="1597500"/>
                  <a:ext cx="115498" cy="36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92" h="14553" extrusionOk="0">
                      <a:moveTo>
                        <a:pt x="0" y="271"/>
                      </a:moveTo>
                      <a:lnTo>
                        <a:pt x="5378" y="0"/>
                      </a:lnTo>
                      <a:lnTo>
                        <a:pt x="6192" y="14282"/>
                      </a:lnTo>
                      <a:lnTo>
                        <a:pt x="903" y="14553"/>
                      </a:lnTo>
                      <a:close/>
                    </a:path>
                  </a:pathLst>
                </a:custGeom>
                <a:solidFill>
                  <a:srgbClr val="FCB8B8"/>
                </a:solidFill>
                <a:ln>
                  <a:noFill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FBD53E06-B8F1-45C7-803F-56CA9357B1E2}"/>
                  </a:ext>
                </a:extLst>
              </p:cNvPr>
              <p:cNvGrpSpPr/>
              <p:nvPr/>
            </p:nvGrpSpPr>
            <p:grpSpPr>
              <a:xfrm>
                <a:off x="777074" y="5498767"/>
                <a:ext cx="925785" cy="856725"/>
                <a:chOff x="1113239" y="2049661"/>
                <a:chExt cx="1009099" cy="1206833"/>
              </a:xfrm>
            </p:grpSpPr>
            <p:sp>
              <p:nvSpPr>
                <p:cNvPr id="28" name="Google Shape;808;p36"/>
                <p:cNvSpPr/>
                <p:nvPr/>
              </p:nvSpPr>
              <p:spPr>
                <a:xfrm>
                  <a:off x="1113239" y="2049661"/>
                  <a:ext cx="1009099" cy="12068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054" h="36205" extrusionOk="0">
                      <a:moveTo>
                        <a:pt x="20171" y="2897"/>
                      </a:moveTo>
                      <a:cubicBezTo>
                        <a:pt x="13692" y="2897"/>
                        <a:pt x="4629" y="3248"/>
                        <a:pt x="1730" y="9043"/>
                      </a:cubicBezTo>
                      <a:cubicBezTo>
                        <a:pt x="-53" y="12607"/>
                        <a:pt x="-138" y="17159"/>
                        <a:pt x="1007" y="20976"/>
                      </a:cubicBezTo>
                      <a:cubicBezTo>
                        <a:pt x="4030" y="31052"/>
                        <a:pt x="25605" y="39758"/>
                        <a:pt x="31018" y="30738"/>
                      </a:cubicBezTo>
                      <a:cubicBezTo>
                        <a:pt x="35128" y="23889"/>
                        <a:pt x="35698" y="10984"/>
                        <a:pt x="28849" y="6874"/>
                      </a:cubicBezTo>
                      <a:cubicBezTo>
                        <a:pt x="23310" y="3550"/>
                        <a:pt x="15464" y="1093"/>
                        <a:pt x="9685" y="3981"/>
                      </a:cubicBezTo>
                      <a:cubicBezTo>
                        <a:pt x="4809" y="6417"/>
                        <a:pt x="1259" y="11997"/>
                        <a:pt x="284" y="17360"/>
                      </a:cubicBezTo>
                      <a:cubicBezTo>
                        <a:pt x="-548" y="21937"/>
                        <a:pt x="728" y="27711"/>
                        <a:pt x="4261" y="30738"/>
                      </a:cubicBezTo>
                      <a:cubicBezTo>
                        <a:pt x="11500" y="36942"/>
                        <a:pt x="25587" y="38389"/>
                        <a:pt x="32826" y="32185"/>
                      </a:cubicBezTo>
                      <a:cubicBezTo>
                        <a:pt x="38778" y="27085"/>
                        <a:pt x="37895" y="15205"/>
                        <a:pt x="33549" y="8682"/>
                      </a:cubicBezTo>
                      <a:cubicBezTo>
                        <a:pt x="28537" y="1160"/>
                        <a:pt x="16090" y="-1774"/>
                        <a:pt x="7516" y="1089"/>
                      </a:cubicBezTo>
                    </a:path>
                  </a:pathLst>
                </a:custGeom>
                <a:noFill/>
                <a:ln w="28575" cap="flat" cmpd="sng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6CF3B0ED-3CA4-4DE0-ABC1-79FB22A9436A}"/>
                    </a:ext>
                  </a:extLst>
                </p:cNvPr>
                <p:cNvSpPr txBox="1"/>
                <p:nvPr/>
              </p:nvSpPr>
              <p:spPr>
                <a:xfrm>
                  <a:off x="1244428" y="2253194"/>
                  <a:ext cx="70862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</p:grpSp>
        </p:grpSp>
        <p:sp>
          <p:nvSpPr>
            <p:cNvPr id="2" name="TextBox 1"/>
            <p:cNvSpPr txBox="1"/>
            <p:nvPr/>
          </p:nvSpPr>
          <p:spPr>
            <a:xfrm>
              <a:off x="1632499" y="4355139"/>
              <a:ext cx="96023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Tìm những câu thơ tả cảnh vật khi cô dạy em học bài.</a:t>
              </a:r>
              <a:endParaRPr lang="vi-V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7" name="Straight Connector 6"/>
          <p:cNvCxnSpPr/>
          <p:nvPr/>
        </p:nvCxnSpPr>
        <p:spPr>
          <a:xfrm>
            <a:off x="1542197" y="4517410"/>
            <a:ext cx="3780430" cy="0"/>
          </a:xfrm>
          <a:prstGeom prst="line">
            <a:avLst/>
          </a:pr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499650" y="4942765"/>
            <a:ext cx="3108960" cy="0"/>
          </a:xfrm>
          <a:prstGeom prst="line">
            <a:avLst/>
          </a:pr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499650" y="5368513"/>
            <a:ext cx="3291840" cy="0"/>
          </a:xfrm>
          <a:prstGeom prst="line">
            <a:avLst/>
          </a:pr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77815" y="5486785"/>
            <a:ext cx="11242985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Gió đưa thoảng hương nhài; Nắng ghé vào cửa lớp; Xem chúng em học bài.</a:t>
            </a:r>
            <a:endParaRPr lang="vi-VN" sz="3200" b="1" dirty="0">
              <a:solidFill>
                <a:srgbClr val="00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227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0" grpId="0"/>
      <p:bldP spid="21" grpId="0"/>
      <p:bldP spid="22" grpId="0"/>
      <p:bldP spid="3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8" name="Google Shape;1698;p48"/>
          <p:cNvGrpSpPr/>
          <p:nvPr/>
        </p:nvGrpSpPr>
        <p:grpSpPr>
          <a:xfrm>
            <a:off x="10082849" y="761979"/>
            <a:ext cx="440480" cy="653095"/>
            <a:chOff x="4508863" y="1528200"/>
            <a:chExt cx="318850" cy="472800"/>
          </a:xfrm>
        </p:grpSpPr>
        <p:sp>
          <p:nvSpPr>
            <p:cNvPr id="1699" name="Google Shape;1699;p48"/>
            <p:cNvSpPr/>
            <p:nvPr/>
          </p:nvSpPr>
          <p:spPr>
            <a:xfrm>
              <a:off x="4508863" y="1742675"/>
              <a:ext cx="177525" cy="258325"/>
            </a:xfrm>
            <a:custGeom>
              <a:avLst/>
              <a:gdLst/>
              <a:ahLst/>
              <a:cxnLst/>
              <a:rect l="l" t="t" r="r" b="b"/>
              <a:pathLst>
                <a:path w="7101" h="10333" extrusionOk="0">
                  <a:moveTo>
                    <a:pt x="3939" y="0"/>
                  </a:moveTo>
                  <a:cubicBezTo>
                    <a:pt x="1292" y="6987"/>
                    <a:pt x="0" y="10332"/>
                    <a:pt x="511" y="10332"/>
                  </a:cubicBezTo>
                  <a:cubicBezTo>
                    <a:pt x="991" y="10332"/>
                    <a:pt x="3064" y="7374"/>
                    <a:pt x="7100" y="1703"/>
                  </a:cubicBezTo>
                  <a:lnTo>
                    <a:pt x="39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0" name="Google Shape;1700;p48"/>
            <p:cNvSpPr/>
            <p:nvPr/>
          </p:nvSpPr>
          <p:spPr>
            <a:xfrm>
              <a:off x="4562113" y="1528200"/>
              <a:ext cx="264850" cy="254775"/>
            </a:xfrm>
            <a:custGeom>
              <a:avLst/>
              <a:gdLst/>
              <a:ahLst/>
              <a:cxnLst/>
              <a:rect l="l" t="t" r="r" b="b"/>
              <a:pathLst>
                <a:path w="10594" h="10191" extrusionOk="0">
                  <a:moveTo>
                    <a:pt x="5301" y="0"/>
                  </a:moveTo>
                  <a:cubicBezTo>
                    <a:pt x="2652" y="0"/>
                    <a:pt x="0" y="1695"/>
                    <a:pt x="46" y="5084"/>
                  </a:cubicBezTo>
                  <a:cubicBezTo>
                    <a:pt x="0" y="8488"/>
                    <a:pt x="2645" y="10190"/>
                    <a:pt x="5289" y="10190"/>
                  </a:cubicBezTo>
                  <a:cubicBezTo>
                    <a:pt x="7934" y="10190"/>
                    <a:pt x="10578" y="8488"/>
                    <a:pt x="10532" y="5084"/>
                  </a:cubicBezTo>
                  <a:cubicBezTo>
                    <a:pt x="10593" y="1695"/>
                    <a:pt x="7949" y="0"/>
                    <a:pt x="53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1" name="Google Shape;1701;p48"/>
            <p:cNvSpPr/>
            <p:nvPr/>
          </p:nvSpPr>
          <p:spPr>
            <a:xfrm>
              <a:off x="4583013" y="1551175"/>
              <a:ext cx="244700" cy="231500"/>
            </a:xfrm>
            <a:custGeom>
              <a:avLst/>
              <a:gdLst/>
              <a:ahLst/>
              <a:cxnLst/>
              <a:rect l="l" t="t" r="r" b="b"/>
              <a:pathLst>
                <a:path w="9788" h="9260" extrusionOk="0">
                  <a:moveTo>
                    <a:pt x="7569" y="1"/>
                  </a:moveTo>
                  <a:lnTo>
                    <a:pt x="7569" y="1"/>
                  </a:lnTo>
                  <a:cubicBezTo>
                    <a:pt x="8116" y="852"/>
                    <a:pt x="8420" y="1825"/>
                    <a:pt x="8359" y="2858"/>
                  </a:cubicBezTo>
                  <a:cubicBezTo>
                    <a:pt x="8423" y="6235"/>
                    <a:pt x="5782" y="7929"/>
                    <a:pt x="3141" y="7929"/>
                  </a:cubicBezTo>
                  <a:cubicBezTo>
                    <a:pt x="2026" y="7929"/>
                    <a:pt x="912" y="7627"/>
                    <a:pt x="0" y="7022"/>
                  </a:cubicBezTo>
                  <a:lnTo>
                    <a:pt x="0" y="7022"/>
                  </a:lnTo>
                  <a:cubicBezTo>
                    <a:pt x="982" y="8513"/>
                    <a:pt x="2738" y="9260"/>
                    <a:pt x="4488" y="9260"/>
                  </a:cubicBezTo>
                  <a:cubicBezTo>
                    <a:pt x="7126" y="9260"/>
                    <a:pt x="9751" y="7564"/>
                    <a:pt x="9696" y="4165"/>
                  </a:cubicBezTo>
                  <a:cubicBezTo>
                    <a:pt x="9788" y="2493"/>
                    <a:pt x="8997" y="913"/>
                    <a:pt x="75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2" name="Google Shape;1702;p48"/>
            <p:cNvSpPr/>
            <p:nvPr/>
          </p:nvSpPr>
          <p:spPr>
            <a:xfrm>
              <a:off x="4647588" y="1535425"/>
              <a:ext cx="76400" cy="73525"/>
            </a:xfrm>
            <a:custGeom>
              <a:avLst/>
              <a:gdLst/>
              <a:ahLst/>
              <a:cxnLst/>
              <a:rect l="l" t="t" r="r" b="b"/>
              <a:pathLst>
                <a:path w="3056" h="2941" extrusionOk="0">
                  <a:moveTo>
                    <a:pt x="1532" y="0"/>
                  </a:moveTo>
                  <a:cubicBezTo>
                    <a:pt x="768" y="0"/>
                    <a:pt x="1" y="494"/>
                    <a:pt x="1" y="1482"/>
                  </a:cubicBezTo>
                  <a:cubicBezTo>
                    <a:pt x="1" y="2455"/>
                    <a:pt x="768" y="2941"/>
                    <a:pt x="1532" y="2941"/>
                  </a:cubicBezTo>
                  <a:cubicBezTo>
                    <a:pt x="2296" y="2941"/>
                    <a:pt x="3056" y="2455"/>
                    <a:pt x="3040" y="1482"/>
                  </a:cubicBezTo>
                  <a:cubicBezTo>
                    <a:pt x="3056" y="494"/>
                    <a:pt x="2296" y="0"/>
                    <a:pt x="1532" y="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703" name="Google Shape;1703;p48"/>
          <p:cNvGrpSpPr/>
          <p:nvPr/>
        </p:nvGrpSpPr>
        <p:grpSpPr>
          <a:xfrm>
            <a:off x="10711479" y="829178"/>
            <a:ext cx="440480" cy="653095"/>
            <a:chOff x="4508863" y="1528200"/>
            <a:chExt cx="318850" cy="472800"/>
          </a:xfrm>
        </p:grpSpPr>
        <p:sp>
          <p:nvSpPr>
            <p:cNvPr id="1704" name="Google Shape;1704;p48"/>
            <p:cNvSpPr/>
            <p:nvPr/>
          </p:nvSpPr>
          <p:spPr>
            <a:xfrm>
              <a:off x="4508863" y="1742675"/>
              <a:ext cx="177525" cy="258325"/>
            </a:xfrm>
            <a:custGeom>
              <a:avLst/>
              <a:gdLst/>
              <a:ahLst/>
              <a:cxnLst/>
              <a:rect l="l" t="t" r="r" b="b"/>
              <a:pathLst>
                <a:path w="7101" h="10333" extrusionOk="0">
                  <a:moveTo>
                    <a:pt x="3939" y="0"/>
                  </a:moveTo>
                  <a:cubicBezTo>
                    <a:pt x="1292" y="6987"/>
                    <a:pt x="0" y="10332"/>
                    <a:pt x="511" y="10332"/>
                  </a:cubicBezTo>
                  <a:cubicBezTo>
                    <a:pt x="991" y="10332"/>
                    <a:pt x="3064" y="7374"/>
                    <a:pt x="7100" y="1703"/>
                  </a:cubicBezTo>
                  <a:lnTo>
                    <a:pt x="39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5" name="Google Shape;1705;p48"/>
            <p:cNvSpPr/>
            <p:nvPr/>
          </p:nvSpPr>
          <p:spPr>
            <a:xfrm>
              <a:off x="4562113" y="1528200"/>
              <a:ext cx="264850" cy="254775"/>
            </a:xfrm>
            <a:custGeom>
              <a:avLst/>
              <a:gdLst/>
              <a:ahLst/>
              <a:cxnLst/>
              <a:rect l="l" t="t" r="r" b="b"/>
              <a:pathLst>
                <a:path w="10594" h="10191" extrusionOk="0">
                  <a:moveTo>
                    <a:pt x="5301" y="0"/>
                  </a:moveTo>
                  <a:cubicBezTo>
                    <a:pt x="2652" y="0"/>
                    <a:pt x="0" y="1695"/>
                    <a:pt x="46" y="5084"/>
                  </a:cubicBezTo>
                  <a:cubicBezTo>
                    <a:pt x="0" y="8488"/>
                    <a:pt x="2645" y="10190"/>
                    <a:pt x="5289" y="10190"/>
                  </a:cubicBezTo>
                  <a:cubicBezTo>
                    <a:pt x="7934" y="10190"/>
                    <a:pt x="10578" y="8488"/>
                    <a:pt x="10532" y="5084"/>
                  </a:cubicBezTo>
                  <a:cubicBezTo>
                    <a:pt x="10593" y="1695"/>
                    <a:pt x="7949" y="0"/>
                    <a:pt x="53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6" name="Google Shape;1706;p48"/>
            <p:cNvSpPr/>
            <p:nvPr/>
          </p:nvSpPr>
          <p:spPr>
            <a:xfrm>
              <a:off x="4583013" y="1551175"/>
              <a:ext cx="244700" cy="231500"/>
            </a:xfrm>
            <a:custGeom>
              <a:avLst/>
              <a:gdLst/>
              <a:ahLst/>
              <a:cxnLst/>
              <a:rect l="l" t="t" r="r" b="b"/>
              <a:pathLst>
                <a:path w="9788" h="9260" extrusionOk="0">
                  <a:moveTo>
                    <a:pt x="7569" y="1"/>
                  </a:moveTo>
                  <a:lnTo>
                    <a:pt x="7569" y="1"/>
                  </a:lnTo>
                  <a:cubicBezTo>
                    <a:pt x="8116" y="852"/>
                    <a:pt x="8420" y="1825"/>
                    <a:pt x="8359" y="2858"/>
                  </a:cubicBezTo>
                  <a:cubicBezTo>
                    <a:pt x="8423" y="6235"/>
                    <a:pt x="5782" y="7929"/>
                    <a:pt x="3141" y="7929"/>
                  </a:cubicBezTo>
                  <a:cubicBezTo>
                    <a:pt x="2026" y="7929"/>
                    <a:pt x="912" y="7627"/>
                    <a:pt x="0" y="7022"/>
                  </a:cubicBezTo>
                  <a:lnTo>
                    <a:pt x="0" y="7022"/>
                  </a:lnTo>
                  <a:cubicBezTo>
                    <a:pt x="982" y="8513"/>
                    <a:pt x="2738" y="9260"/>
                    <a:pt x="4488" y="9260"/>
                  </a:cubicBezTo>
                  <a:cubicBezTo>
                    <a:pt x="7126" y="9260"/>
                    <a:pt x="9751" y="7564"/>
                    <a:pt x="9696" y="4165"/>
                  </a:cubicBezTo>
                  <a:cubicBezTo>
                    <a:pt x="9788" y="2493"/>
                    <a:pt x="8997" y="913"/>
                    <a:pt x="75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7" name="Google Shape;1707;p48"/>
            <p:cNvSpPr/>
            <p:nvPr/>
          </p:nvSpPr>
          <p:spPr>
            <a:xfrm>
              <a:off x="4647588" y="1535425"/>
              <a:ext cx="76400" cy="73525"/>
            </a:xfrm>
            <a:custGeom>
              <a:avLst/>
              <a:gdLst/>
              <a:ahLst/>
              <a:cxnLst/>
              <a:rect l="l" t="t" r="r" b="b"/>
              <a:pathLst>
                <a:path w="3056" h="2941" extrusionOk="0">
                  <a:moveTo>
                    <a:pt x="1532" y="0"/>
                  </a:moveTo>
                  <a:cubicBezTo>
                    <a:pt x="768" y="0"/>
                    <a:pt x="1" y="494"/>
                    <a:pt x="1" y="1482"/>
                  </a:cubicBezTo>
                  <a:cubicBezTo>
                    <a:pt x="1" y="2455"/>
                    <a:pt x="768" y="2941"/>
                    <a:pt x="1532" y="2941"/>
                  </a:cubicBezTo>
                  <a:cubicBezTo>
                    <a:pt x="2296" y="2941"/>
                    <a:pt x="3056" y="2455"/>
                    <a:pt x="3040" y="1482"/>
                  </a:cubicBezTo>
                  <a:cubicBezTo>
                    <a:pt x="3056" y="494"/>
                    <a:pt x="2296" y="0"/>
                    <a:pt x="1532" y="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41" name="Google Shape;378;p32">
            <a:extLst>
              <a:ext uri="{FF2B5EF4-FFF2-40B4-BE49-F238E27FC236}">
                <a16:creationId xmlns:a16="http://schemas.microsoft.com/office/drawing/2014/main" id="{8DBAB0A9-3C5D-44B8-8CEA-115B6D375EC5}"/>
              </a:ext>
            </a:extLst>
          </p:cNvPr>
          <p:cNvGrpSpPr/>
          <p:nvPr/>
        </p:nvGrpSpPr>
        <p:grpSpPr>
          <a:xfrm>
            <a:off x="2932131" y="539555"/>
            <a:ext cx="6887969" cy="931176"/>
            <a:chOff x="603225" y="2182575"/>
            <a:chExt cx="2577800" cy="424450"/>
          </a:xfrm>
        </p:grpSpPr>
        <p:sp>
          <p:nvSpPr>
            <p:cNvPr id="42" name="Google Shape;379;p32">
              <a:extLst>
                <a:ext uri="{FF2B5EF4-FFF2-40B4-BE49-F238E27FC236}">
                  <a16:creationId xmlns:a16="http://schemas.microsoft.com/office/drawing/2014/main" id="{0727C588-0A08-4159-8471-1257E0FD12F6}"/>
                </a:ext>
              </a:extLst>
            </p:cNvPr>
            <p:cNvSpPr/>
            <p:nvPr/>
          </p:nvSpPr>
          <p:spPr>
            <a:xfrm>
              <a:off x="603225" y="2317450"/>
              <a:ext cx="2577800" cy="191900"/>
            </a:xfrm>
            <a:custGeom>
              <a:avLst/>
              <a:gdLst/>
              <a:ahLst/>
              <a:cxnLst/>
              <a:rect l="l" t="t" r="r" b="b"/>
              <a:pathLst>
                <a:path w="103112" h="7676" extrusionOk="0">
                  <a:moveTo>
                    <a:pt x="68689" y="0"/>
                  </a:moveTo>
                  <a:cubicBezTo>
                    <a:pt x="68006" y="0"/>
                    <a:pt x="67325" y="39"/>
                    <a:pt x="66659" y="122"/>
                  </a:cubicBezTo>
                  <a:cubicBezTo>
                    <a:pt x="65933" y="183"/>
                    <a:pt x="64838" y="202"/>
                    <a:pt x="63559" y="202"/>
                  </a:cubicBezTo>
                  <a:cubicBezTo>
                    <a:pt x="61490" y="202"/>
                    <a:pt x="58940" y="153"/>
                    <a:pt x="56701" y="153"/>
                  </a:cubicBezTo>
                  <a:cubicBezTo>
                    <a:pt x="55317" y="153"/>
                    <a:pt x="54051" y="172"/>
                    <a:pt x="53091" y="233"/>
                  </a:cubicBezTo>
                  <a:cubicBezTo>
                    <a:pt x="52810" y="253"/>
                    <a:pt x="52614" y="261"/>
                    <a:pt x="52472" y="261"/>
                  </a:cubicBezTo>
                  <a:cubicBezTo>
                    <a:pt x="51814" y="261"/>
                    <a:pt x="52362" y="85"/>
                    <a:pt x="51205" y="85"/>
                  </a:cubicBezTo>
                  <a:cubicBezTo>
                    <a:pt x="50650" y="85"/>
                    <a:pt x="48580" y="122"/>
                    <a:pt x="45770" y="159"/>
                  </a:cubicBezTo>
                  <a:cubicBezTo>
                    <a:pt x="34074" y="411"/>
                    <a:pt x="26612" y="643"/>
                    <a:pt x="23595" y="643"/>
                  </a:cubicBezTo>
                  <a:cubicBezTo>
                    <a:pt x="22636" y="643"/>
                    <a:pt x="22126" y="619"/>
                    <a:pt x="22072" y="566"/>
                  </a:cubicBezTo>
                  <a:cubicBezTo>
                    <a:pt x="22049" y="537"/>
                    <a:pt x="22015" y="525"/>
                    <a:pt x="21972" y="525"/>
                  </a:cubicBezTo>
                  <a:cubicBezTo>
                    <a:pt x="21774" y="525"/>
                    <a:pt x="21400" y="777"/>
                    <a:pt x="21177" y="777"/>
                  </a:cubicBezTo>
                  <a:cubicBezTo>
                    <a:pt x="21137" y="777"/>
                    <a:pt x="21102" y="769"/>
                    <a:pt x="21074" y="751"/>
                  </a:cubicBezTo>
                  <a:cubicBezTo>
                    <a:pt x="12013" y="1258"/>
                    <a:pt x="5487" y="1610"/>
                    <a:pt x="3815" y="1610"/>
                  </a:cubicBezTo>
                  <a:cubicBezTo>
                    <a:pt x="3659" y="1610"/>
                    <a:pt x="3545" y="1607"/>
                    <a:pt x="3476" y="1601"/>
                  </a:cubicBezTo>
                  <a:cubicBezTo>
                    <a:pt x="3243" y="1568"/>
                    <a:pt x="3047" y="1551"/>
                    <a:pt x="2878" y="1551"/>
                  </a:cubicBezTo>
                  <a:cubicBezTo>
                    <a:pt x="2484" y="1551"/>
                    <a:pt x="2241" y="1642"/>
                    <a:pt x="2034" y="1823"/>
                  </a:cubicBezTo>
                  <a:cubicBezTo>
                    <a:pt x="1221" y="2599"/>
                    <a:pt x="1" y="7442"/>
                    <a:pt x="925" y="7664"/>
                  </a:cubicBezTo>
                  <a:cubicBezTo>
                    <a:pt x="979" y="7672"/>
                    <a:pt x="1071" y="7675"/>
                    <a:pt x="1197" y="7675"/>
                  </a:cubicBezTo>
                  <a:cubicBezTo>
                    <a:pt x="3026" y="7675"/>
                    <a:pt x="12055" y="6926"/>
                    <a:pt x="16854" y="6926"/>
                  </a:cubicBezTo>
                  <a:cubicBezTo>
                    <a:pt x="18119" y="6926"/>
                    <a:pt x="19090" y="6978"/>
                    <a:pt x="19558" y="7109"/>
                  </a:cubicBezTo>
                  <a:cubicBezTo>
                    <a:pt x="22240" y="6905"/>
                    <a:pt x="30321" y="6242"/>
                    <a:pt x="35306" y="6242"/>
                  </a:cubicBezTo>
                  <a:cubicBezTo>
                    <a:pt x="36644" y="6242"/>
                    <a:pt x="37759" y="6290"/>
                    <a:pt x="38487" y="6407"/>
                  </a:cubicBezTo>
                  <a:cubicBezTo>
                    <a:pt x="39300" y="6074"/>
                    <a:pt x="43626" y="6000"/>
                    <a:pt x="45327" y="6000"/>
                  </a:cubicBezTo>
                  <a:cubicBezTo>
                    <a:pt x="46783" y="5990"/>
                    <a:pt x="47769" y="5986"/>
                    <a:pt x="48537" y="5986"/>
                  </a:cubicBezTo>
                  <a:cubicBezTo>
                    <a:pt x="50634" y="5986"/>
                    <a:pt x="51099" y="6020"/>
                    <a:pt x="55050" y="6074"/>
                  </a:cubicBezTo>
                  <a:cubicBezTo>
                    <a:pt x="56788" y="6074"/>
                    <a:pt x="58008" y="6074"/>
                    <a:pt x="58156" y="6037"/>
                  </a:cubicBezTo>
                  <a:cubicBezTo>
                    <a:pt x="58465" y="5944"/>
                    <a:pt x="59242" y="5903"/>
                    <a:pt x="60073" y="5903"/>
                  </a:cubicBezTo>
                  <a:cubicBezTo>
                    <a:pt x="61225" y="5903"/>
                    <a:pt x="62482" y="5982"/>
                    <a:pt x="62740" y="6111"/>
                  </a:cubicBezTo>
                  <a:cubicBezTo>
                    <a:pt x="63078" y="6286"/>
                    <a:pt x="63481" y="6341"/>
                    <a:pt x="63892" y="6341"/>
                  </a:cubicBezTo>
                  <a:cubicBezTo>
                    <a:pt x="64610" y="6341"/>
                    <a:pt x="65357" y="6173"/>
                    <a:pt x="65839" y="6173"/>
                  </a:cubicBezTo>
                  <a:cubicBezTo>
                    <a:pt x="66018" y="6173"/>
                    <a:pt x="66161" y="6196"/>
                    <a:pt x="66252" y="6259"/>
                  </a:cubicBezTo>
                  <a:cubicBezTo>
                    <a:pt x="68041" y="6144"/>
                    <a:pt x="68659" y="6018"/>
                    <a:pt x="71435" y="6018"/>
                  </a:cubicBezTo>
                  <a:cubicBezTo>
                    <a:pt x="73993" y="6018"/>
                    <a:pt x="78384" y="6125"/>
                    <a:pt x="87215" y="6444"/>
                  </a:cubicBezTo>
                  <a:lnTo>
                    <a:pt x="90283" y="6555"/>
                  </a:lnTo>
                  <a:cubicBezTo>
                    <a:pt x="90895" y="6498"/>
                    <a:pt x="91521" y="6475"/>
                    <a:pt x="92148" y="6475"/>
                  </a:cubicBezTo>
                  <a:cubicBezTo>
                    <a:pt x="94856" y="6475"/>
                    <a:pt x="97587" y="6904"/>
                    <a:pt x="99283" y="6904"/>
                  </a:cubicBezTo>
                  <a:cubicBezTo>
                    <a:pt x="100019" y="6904"/>
                    <a:pt x="100560" y="6823"/>
                    <a:pt x="100820" y="6592"/>
                  </a:cubicBezTo>
                  <a:cubicBezTo>
                    <a:pt x="101781" y="5742"/>
                    <a:pt x="103112" y="2044"/>
                    <a:pt x="102779" y="1120"/>
                  </a:cubicBezTo>
                  <a:cubicBezTo>
                    <a:pt x="102704" y="895"/>
                    <a:pt x="98934" y="805"/>
                    <a:pt x="96381" y="805"/>
                  </a:cubicBezTo>
                  <a:cubicBezTo>
                    <a:pt x="95163" y="805"/>
                    <a:pt x="94222" y="826"/>
                    <a:pt x="94091" y="861"/>
                  </a:cubicBezTo>
                  <a:cubicBezTo>
                    <a:pt x="94040" y="879"/>
                    <a:pt x="93986" y="886"/>
                    <a:pt x="93934" y="886"/>
                  </a:cubicBezTo>
                  <a:cubicBezTo>
                    <a:pt x="93761" y="886"/>
                    <a:pt x="93602" y="807"/>
                    <a:pt x="93573" y="751"/>
                  </a:cubicBezTo>
                  <a:cubicBezTo>
                    <a:pt x="93573" y="714"/>
                    <a:pt x="89802" y="492"/>
                    <a:pt x="89729" y="492"/>
                  </a:cubicBezTo>
                  <a:cubicBezTo>
                    <a:pt x="89433" y="455"/>
                    <a:pt x="86179" y="270"/>
                    <a:pt x="85884" y="270"/>
                  </a:cubicBezTo>
                  <a:cubicBezTo>
                    <a:pt x="85884" y="198"/>
                    <a:pt x="85791" y="157"/>
                    <a:pt x="85646" y="157"/>
                  </a:cubicBezTo>
                  <a:cubicBezTo>
                    <a:pt x="85566" y="157"/>
                    <a:pt x="85471" y="170"/>
                    <a:pt x="85366" y="196"/>
                  </a:cubicBezTo>
                  <a:cubicBezTo>
                    <a:pt x="84886" y="309"/>
                    <a:pt x="83003" y="357"/>
                    <a:pt x="80740" y="357"/>
                  </a:cubicBezTo>
                  <a:cubicBezTo>
                    <a:pt x="80041" y="357"/>
                    <a:pt x="79305" y="353"/>
                    <a:pt x="78563" y="344"/>
                  </a:cubicBezTo>
                  <a:cubicBezTo>
                    <a:pt x="75421" y="344"/>
                    <a:pt x="72204" y="270"/>
                    <a:pt x="71169" y="159"/>
                  </a:cubicBezTo>
                  <a:cubicBezTo>
                    <a:pt x="70357" y="57"/>
                    <a:pt x="69522" y="0"/>
                    <a:pt x="68689" y="0"/>
                  </a:cubicBezTo>
                  <a:close/>
                </a:path>
              </a:pathLst>
            </a:custGeom>
            <a:solidFill>
              <a:srgbClr val="C4F150">
                <a:alpha val="495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" name="Google Shape;380;p32">
              <a:extLst>
                <a:ext uri="{FF2B5EF4-FFF2-40B4-BE49-F238E27FC236}">
                  <a16:creationId xmlns:a16="http://schemas.microsoft.com/office/drawing/2014/main" id="{6C866E77-CF64-47E6-B702-872F6DD9CE46}"/>
                </a:ext>
              </a:extLst>
            </p:cNvPr>
            <p:cNvSpPr/>
            <p:nvPr/>
          </p:nvSpPr>
          <p:spPr>
            <a:xfrm>
              <a:off x="973850" y="2427875"/>
              <a:ext cx="1943775" cy="179150"/>
            </a:xfrm>
            <a:custGeom>
              <a:avLst/>
              <a:gdLst/>
              <a:ahLst/>
              <a:cxnLst/>
              <a:rect l="l" t="t" r="r" b="b"/>
              <a:pathLst>
                <a:path w="77751" h="7166" extrusionOk="0">
                  <a:moveTo>
                    <a:pt x="64615" y="1"/>
                  </a:moveTo>
                  <a:cubicBezTo>
                    <a:pt x="64546" y="1"/>
                    <a:pt x="64460" y="21"/>
                    <a:pt x="64367" y="68"/>
                  </a:cubicBezTo>
                  <a:cubicBezTo>
                    <a:pt x="63663" y="321"/>
                    <a:pt x="58750" y="489"/>
                    <a:pt x="55765" y="489"/>
                  </a:cubicBezTo>
                  <a:cubicBezTo>
                    <a:pt x="54833" y="489"/>
                    <a:pt x="54089" y="472"/>
                    <a:pt x="53719" y="437"/>
                  </a:cubicBezTo>
                  <a:cubicBezTo>
                    <a:pt x="53172" y="349"/>
                    <a:pt x="52625" y="303"/>
                    <a:pt x="52083" y="303"/>
                  </a:cubicBezTo>
                  <a:cubicBezTo>
                    <a:pt x="51488" y="303"/>
                    <a:pt x="50898" y="358"/>
                    <a:pt x="50318" y="474"/>
                  </a:cubicBezTo>
                  <a:cubicBezTo>
                    <a:pt x="48359" y="733"/>
                    <a:pt x="42739" y="511"/>
                    <a:pt x="40151" y="733"/>
                  </a:cubicBezTo>
                  <a:cubicBezTo>
                    <a:pt x="39958" y="751"/>
                    <a:pt x="39816" y="758"/>
                    <a:pt x="39710" y="758"/>
                  </a:cubicBezTo>
                  <a:cubicBezTo>
                    <a:pt x="39142" y="758"/>
                    <a:pt x="39581" y="548"/>
                    <a:pt x="38709" y="548"/>
                  </a:cubicBezTo>
                  <a:cubicBezTo>
                    <a:pt x="37484" y="575"/>
                    <a:pt x="26790" y="851"/>
                    <a:pt x="20802" y="851"/>
                  </a:cubicBezTo>
                  <a:cubicBezTo>
                    <a:pt x="18482" y="851"/>
                    <a:pt x="16868" y="810"/>
                    <a:pt x="16786" y="696"/>
                  </a:cubicBezTo>
                  <a:cubicBezTo>
                    <a:pt x="16773" y="665"/>
                    <a:pt x="16750" y="653"/>
                    <a:pt x="16719" y="653"/>
                  </a:cubicBezTo>
                  <a:cubicBezTo>
                    <a:pt x="16587" y="653"/>
                    <a:pt x="16313" y="873"/>
                    <a:pt x="16137" y="873"/>
                  </a:cubicBezTo>
                  <a:cubicBezTo>
                    <a:pt x="16102" y="873"/>
                    <a:pt x="16071" y="864"/>
                    <a:pt x="16046" y="844"/>
                  </a:cubicBezTo>
                  <a:cubicBezTo>
                    <a:pt x="16046" y="844"/>
                    <a:pt x="8469" y="1095"/>
                    <a:pt x="4755" y="1095"/>
                  </a:cubicBezTo>
                  <a:cubicBezTo>
                    <a:pt x="3742" y="1095"/>
                    <a:pt x="3017" y="1076"/>
                    <a:pt x="2811" y="1029"/>
                  </a:cubicBezTo>
                  <a:cubicBezTo>
                    <a:pt x="2594" y="991"/>
                    <a:pt x="2425" y="970"/>
                    <a:pt x="2288" y="970"/>
                  </a:cubicBezTo>
                  <a:cubicBezTo>
                    <a:pt x="2029" y="970"/>
                    <a:pt x="1884" y="1044"/>
                    <a:pt x="1739" y="1214"/>
                  </a:cubicBezTo>
                  <a:cubicBezTo>
                    <a:pt x="1073" y="1916"/>
                    <a:pt x="1" y="6722"/>
                    <a:pt x="703" y="6981"/>
                  </a:cubicBezTo>
                  <a:cubicBezTo>
                    <a:pt x="822" y="7012"/>
                    <a:pt x="1152" y="7024"/>
                    <a:pt x="1636" y="7024"/>
                  </a:cubicBezTo>
                  <a:cubicBezTo>
                    <a:pt x="3438" y="7024"/>
                    <a:pt x="7375" y="6855"/>
                    <a:pt x="10514" y="6855"/>
                  </a:cubicBezTo>
                  <a:cubicBezTo>
                    <a:pt x="12564" y="6855"/>
                    <a:pt x="14273" y="6927"/>
                    <a:pt x="14826" y="7166"/>
                  </a:cubicBezTo>
                  <a:cubicBezTo>
                    <a:pt x="16483" y="7055"/>
                    <a:pt x="22288" y="6615"/>
                    <a:pt x="26120" y="6615"/>
                  </a:cubicBezTo>
                  <a:cubicBezTo>
                    <a:pt x="27418" y="6615"/>
                    <a:pt x="28489" y="6665"/>
                    <a:pt x="29097" y="6796"/>
                  </a:cubicBezTo>
                  <a:cubicBezTo>
                    <a:pt x="29642" y="6539"/>
                    <a:pt x="32150" y="6474"/>
                    <a:pt x="34955" y="6474"/>
                  </a:cubicBezTo>
                  <a:cubicBezTo>
                    <a:pt x="37844" y="6474"/>
                    <a:pt x="41049" y="6543"/>
                    <a:pt x="42752" y="6543"/>
                  </a:cubicBezTo>
                  <a:cubicBezTo>
                    <a:pt x="43436" y="6543"/>
                    <a:pt x="43878" y="6532"/>
                    <a:pt x="43959" y="6500"/>
                  </a:cubicBezTo>
                  <a:cubicBezTo>
                    <a:pt x="44243" y="6376"/>
                    <a:pt x="44981" y="6320"/>
                    <a:pt x="45707" y="6320"/>
                  </a:cubicBezTo>
                  <a:cubicBezTo>
                    <a:pt x="46491" y="6320"/>
                    <a:pt x="47262" y="6385"/>
                    <a:pt x="47434" y="6500"/>
                  </a:cubicBezTo>
                  <a:cubicBezTo>
                    <a:pt x="47673" y="6656"/>
                    <a:pt x="47958" y="6707"/>
                    <a:pt x="48252" y="6707"/>
                  </a:cubicBezTo>
                  <a:cubicBezTo>
                    <a:pt x="48810" y="6707"/>
                    <a:pt x="49402" y="6525"/>
                    <a:pt x="49782" y="6525"/>
                  </a:cubicBezTo>
                  <a:cubicBezTo>
                    <a:pt x="49918" y="6525"/>
                    <a:pt x="50026" y="6548"/>
                    <a:pt x="50096" y="6611"/>
                  </a:cubicBezTo>
                  <a:lnTo>
                    <a:pt x="53313" y="6242"/>
                  </a:lnTo>
                  <a:lnTo>
                    <a:pt x="68286" y="6242"/>
                  </a:lnTo>
                  <a:cubicBezTo>
                    <a:pt x="69090" y="6094"/>
                    <a:pt x="69945" y="6048"/>
                    <a:pt x="70786" y="6048"/>
                  </a:cubicBezTo>
                  <a:cubicBezTo>
                    <a:pt x="72188" y="6048"/>
                    <a:pt x="73551" y="6176"/>
                    <a:pt x="74576" y="6176"/>
                  </a:cubicBezTo>
                  <a:cubicBezTo>
                    <a:pt x="75396" y="6176"/>
                    <a:pt x="76000" y="6094"/>
                    <a:pt x="76234" y="5798"/>
                  </a:cubicBezTo>
                  <a:cubicBezTo>
                    <a:pt x="76937" y="4874"/>
                    <a:pt x="77750" y="1103"/>
                    <a:pt x="77455" y="178"/>
                  </a:cubicBezTo>
                  <a:cubicBezTo>
                    <a:pt x="77426" y="102"/>
                    <a:pt x="77000" y="73"/>
                    <a:pt x="76377" y="73"/>
                  </a:cubicBezTo>
                  <a:cubicBezTo>
                    <a:pt x="74582" y="73"/>
                    <a:pt x="71158" y="318"/>
                    <a:pt x="70911" y="400"/>
                  </a:cubicBezTo>
                  <a:cubicBezTo>
                    <a:pt x="70874" y="425"/>
                    <a:pt x="70829" y="437"/>
                    <a:pt x="70782" y="437"/>
                  </a:cubicBezTo>
                  <a:cubicBezTo>
                    <a:pt x="70689" y="437"/>
                    <a:pt x="70590" y="388"/>
                    <a:pt x="70541" y="289"/>
                  </a:cubicBezTo>
                  <a:cubicBezTo>
                    <a:pt x="70504" y="215"/>
                    <a:pt x="64774" y="142"/>
                    <a:pt x="64774" y="105"/>
                  </a:cubicBezTo>
                  <a:cubicBezTo>
                    <a:pt x="64774" y="40"/>
                    <a:pt x="64711" y="1"/>
                    <a:pt x="64615" y="1"/>
                  </a:cubicBezTo>
                  <a:close/>
                </a:path>
              </a:pathLst>
            </a:custGeom>
            <a:solidFill>
              <a:srgbClr val="C4F150">
                <a:alpha val="495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" name="Google Shape;381;p32">
              <a:extLst>
                <a:ext uri="{FF2B5EF4-FFF2-40B4-BE49-F238E27FC236}">
                  <a16:creationId xmlns:a16="http://schemas.microsoft.com/office/drawing/2014/main" id="{E356F405-6CD9-4786-BB07-967922309624}"/>
                </a:ext>
              </a:extLst>
            </p:cNvPr>
            <p:cNvSpPr/>
            <p:nvPr/>
          </p:nvSpPr>
          <p:spPr>
            <a:xfrm>
              <a:off x="961850" y="2182575"/>
              <a:ext cx="1696050" cy="207250"/>
            </a:xfrm>
            <a:custGeom>
              <a:avLst/>
              <a:gdLst/>
              <a:ahLst/>
              <a:cxnLst/>
              <a:rect l="l" t="t" r="r" b="b"/>
              <a:pathLst>
                <a:path w="67842" h="8290" extrusionOk="0">
                  <a:moveTo>
                    <a:pt x="66961" y="1"/>
                  </a:moveTo>
                  <a:cubicBezTo>
                    <a:pt x="65549" y="1"/>
                    <a:pt x="62061" y="407"/>
                    <a:pt x="61852" y="526"/>
                  </a:cubicBezTo>
                  <a:cubicBezTo>
                    <a:pt x="61813" y="552"/>
                    <a:pt x="61769" y="564"/>
                    <a:pt x="61725" y="564"/>
                  </a:cubicBezTo>
                  <a:cubicBezTo>
                    <a:pt x="61646" y="564"/>
                    <a:pt x="61567" y="524"/>
                    <a:pt x="61520" y="452"/>
                  </a:cubicBezTo>
                  <a:cubicBezTo>
                    <a:pt x="61501" y="415"/>
                    <a:pt x="60882" y="406"/>
                    <a:pt x="60258" y="406"/>
                  </a:cubicBezTo>
                  <a:cubicBezTo>
                    <a:pt x="59634" y="406"/>
                    <a:pt x="59006" y="415"/>
                    <a:pt x="58969" y="415"/>
                  </a:cubicBezTo>
                  <a:lnTo>
                    <a:pt x="56455" y="415"/>
                  </a:lnTo>
                  <a:cubicBezTo>
                    <a:pt x="56455" y="351"/>
                    <a:pt x="56405" y="311"/>
                    <a:pt x="56326" y="311"/>
                  </a:cubicBezTo>
                  <a:cubicBezTo>
                    <a:pt x="56270" y="311"/>
                    <a:pt x="56199" y="332"/>
                    <a:pt x="56122" y="378"/>
                  </a:cubicBezTo>
                  <a:cubicBezTo>
                    <a:pt x="55434" y="706"/>
                    <a:pt x="49756" y="1062"/>
                    <a:pt x="47543" y="1062"/>
                  </a:cubicBezTo>
                  <a:cubicBezTo>
                    <a:pt x="47258" y="1062"/>
                    <a:pt x="47031" y="1056"/>
                    <a:pt x="46879" y="1044"/>
                  </a:cubicBezTo>
                  <a:cubicBezTo>
                    <a:pt x="46480" y="984"/>
                    <a:pt x="46081" y="955"/>
                    <a:pt x="45681" y="955"/>
                  </a:cubicBezTo>
                  <a:cubicBezTo>
                    <a:pt x="45082" y="955"/>
                    <a:pt x="44483" y="1021"/>
                    <a:pt x="43884" y="1154"/>
                  </a:cubicBezTo>
                  <a:cubicBezTo>
                    <a:pt x="42184" y="1487"/>
                    <a:pt x="37267" y="1339"/>
                    <a:pt x="35048" y="1598"/>
                  </a:cubicBezTo>
                  <a:cubicBezTo>
                    <a:pt x="34831" y="1628"/>
                    <a:pt x="34687" y="1640"/>
                    <a:pt x="34587" y="1640"/>
                  </a:cubicBezTo>
                  <a:cubicBezTo>
                    <a:pt x="34225" y="1640"/>
                    <a:pt x="34458" y="1484"/>
                    <a:pt x="33934" y="1484"/>
                  </a:cubicBezTo>
                  <a:cubicBezTo>
                    <a:pt x="33892" y="1484"/>
                    <a:pt x="33844" y="1485"/>
                    <a:pt x="33791" y="1487"/>
                  </a:cubicBezTo>
                  <a:cubicBezTo>
                    <a:pt x="33015" y="1487"/>
                    <a:pt x="28357" y="1709"/>
                    <a:pt x="23772" y="1857"/>
                  </a:cubicBezTo>
                  <a:cubicBezTo>
                    <a:pt x="21499" y="1912"/>
                    <a:pt x="19253" y="1949"/>
                    <a:pt x="17561" y="1949"/>
                  </a:cubicBezTo>
                  <a:cubicBezTo>
                    <a:pt x="15870" y="1949"/>
                    <a:pt x="14733" y="1912"/>
                    <a:pt x="14678" y="1820"/>
                  </a:cubicBezTo>
                  <a:cubicBezTo>
                    <a:pt x="14665" y="1789"/>
                    <a:pt x="14644" y="1777"/>
                    <a:pt x="14616" y="1777"/>
                  </a:cubicBezTo>
                  <a:cubicBezTo>
                    <a:pt x="14499" y="1777"/>
                    <a:pt x="14268" y="1997"/>
                    <a:pt x="14123" y="1997"/>
                  </a:cubicBezTo>
                  <a:cubicBezTo>
                    <a:pt x="14094" y="1997"/>
                    <a:pt x="14069" y="1988"/>
                    <a:pt x="14049" y="1968"/>
                  </a:cubicBezTo>
                  <a:cubicBezTo>
                    <a:pt x="13238" y="2024"/>
                    <a:pt x="7539" y="2228"/>
                    <a:pt x="4444" y="2228"/>
                  </a:cubicBezTo>
                  <a:cubicBezTo>
                    <a:pt x="3448" y="2228"/>
                    <a:pt x="2721" y="2207"/>
                    <a:pt x="2514" y="2153"/>
                  </a:cubicBezTo>
                  <a:cubicBezTo>
                    <a:pt x="2324" y="2102"/>
                    <a:pt x="2173" y="2077"/>
                    <a:pt x="2049" y="2077"/>
                  </a:cubicBezTo>
                  <a:cubicBezTo>
                    <a:pt x="1812" y="2077"/>
                    <a:pt x="1674" y="2168"/>
                    <a:pt x="1553" y="2338"/>
                  </a:cubicBezTo>
                  <a:cubicBezTo>
                    <a:pt x="961" y="3003"/>
                    <a:pt x="0" y="7809"/>
                    <a:pt x="629" y="8105"/>
                  </a:cubicBezTo>
                  <a:cubicBezTo>
                    <a:pt x="748" y="8138"/>
                    <a:pt x="1069" y="8150"/>
                    <a:pt x="1533" y="8150"/>
                  </a:cubicBezTo>
                  <a:cubicBezTo>
                    <a:pt x="3158" y="8150"/>
                    <a:pt x="6544" y="7995"/>
                    <a:pt x="9240" y="7995"/>
                  </a:cubicBezTo>
                  <a:cubicBezTo>
                    <a:pt x="11028" y="7995"/>
                    <a:pt x="12512" y="8063"/>
                    <a:pt x="12977" y="8290"/>
                  </a:cubicBezTo>
                  <a:cubicBezTo>
                    <a:pt x="14473" y="8177"/>
                    <a:pt x="19764" y="7676"/>
                    <a:pt x="23120" y="7676"/>
                  </a:cubicBezTo>
                  <a:cubicBezTo>
                    <a:pt x="24159" y="7676"/>
                    <a:pt x="25012" y="7724"/>
                    <a:pt x="25510" y="7846"/>
                  </a:cubicBezTo>
                  <a:cubicBezTo>
                    <a:pt x="26102" y="7513"/>
                    <a:pt x="29244" y="7439"/>
                    <a:pt x="32276" y="7439"/>
                  </a:cubicBezTo>
                  <a:cubicBezTo>
                    <a:pt x="35344" y="7403"/>
                    <a:pt x="38302" y="7403"/>
                    <a:pt x="38524" y="7329"/>
                  </a:cubicBezTo>
                  <a:cubicBezTo>
                    <a:pt x="38781" y="7190"/>
                    <a:pt x="39547" y="7115"/>
                    <a:pt x="40249" y="7115"/>
                  </a:cubicBezTo>
                  <a:cubicBezTo>
                    <a:pt x="40858" y="7115"/>
                    <a:pt x="41418" y="7171"/>
                    <a:pt x="41555" y="7292"/>
                  </a:cubicBezTo>
                  <a:cubicBezTo>
                    <a:pt x="41753" y="7424"/>
                    <a:pt x="41980" y="7469"/>
                    <a:pt x="42214" y="7469"/>
                  </a:cubicBezTo>
                  <a:cubicBezTo>
                    <a:pt x="42731" y="7469"/>
                    <a:pt x="43282" y="7246"/>
                    <a:pt x="43626" y="7246"/>
                  </a:cubicBezTo>
                  <a:cubicBezTo>
                    <a:pt x="43736" y="7246"/>
                    <a:pt x="43825" y="7269"/>
                    <a:pt x="43884" y="7329"/>
                  </a:cubicBezTo>
                  <a:cubicBezTo>
                    <a:pt x="47397" y="6774"/>
                    <a:pt x="45363" y="6922"/>
                    <a:pt x="53238" y="6663"/>
                  </a:cubicBezTo>
                  <a:cubicBezTo>
                    <a:pt x="56492" y="6552"/>
                    <a:pt x="59782" y="6441"/>
                    <a:pt x="59782" y="6441"/>
                  </a:cubicBezTo>
                  <a:cubicBezTo>
                    <a:pt x="60732" y="6201"/>
                    <a:pt x="61778" y="6151"/>
                    <a:pt x="62766" y="6151"/>
                  </a:cubicBezTo>
                  <a:cubicBezTo>
                    <a:pt x="63460" y="6151"/>
                    <a:pt x="64127" y="6175"/>
                    <a:pt x="64711" y="6175"/>
                  </a:cubicBezTo>
                  <a:cubicBezTo>
                    <a:pt x="65721" y="6175"/>
                    <a:pt x="66486" y="6102"/>
                    <a:pt x="66732" y="5702"/>
                  </a:cubicBezTo>
                  <a:cubicBezTo>
                    <a:pt x="67287" y="4778"/>
                    <a:pt x="67842" y="970"/>
                    <a:pt x="67546" y="82"/>
                  </a:cubicBezTo>
                  <a:cubicBezTo>
                    <a:pt x="67524" y="25"/>
                    <a:pt x="67304" y="1"/>
                    <a:pt x="66961" y="1"/>
                  </a:cubicBezTo>
                  <a:close/>
                </a:path>
              </a:pathLst>
            </a:custGeom>
            <a:solidFill>
              <a:srgbClr val="C4F150">
                <a:alpha val="495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45" name="Google Shape;386;p32">
            <a:extLst>
              <a:ext uri="{FF2B5EF4-FFF2-40B4-BE49-F238E27FC236}">
                <a16:creationId xmlns:a16="http://schemas.microsoft.com/office/drawing/2014/main" id="{1C37CFDE-FD17-46D7-A182-0B62207CA647}"/>
              </a:ext>
            </a:extLst>
          </p:cNvPr>
          <p:cNvSpPr txBox="1">
            <a:spLocks/>
          </p:cNvSpPr>
          <p:nvPr/>
        </p:nvSpPr>
        <p:spPr>
          <a:xfrm>
            <a:off x="2817214" y="281340"/>
            <a:ext cx="7070400" cy="10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/>
            <a:r>
              <a:rPr lang="en-US" sz="36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 LỜI CÂU HỎI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41FBCED-6420-45D4-AFBC-9BC06E4795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4390067" y="1250806"/>
            <a:ext cx="31454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Cô giáo lớp em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11892" y="1757386"/>
            <a:ext cx="70104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Sáng nào em đến lớp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Cũng thấy cô đến rồi.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Đáp lời “Chào cô ạ!”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Cô mỉm cười thật tươi.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Cô dạy em tập viết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Gió đưa thoảng hương nhài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Nắng ghé vào cửa lớp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Xem chúng em học bài.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25174" y="1831710"/>
            <a:ext cx="488349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Những lời cô giáo giảng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Ấm trang vở thơm tho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Yêu thương em ngắm mãi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Những điểm mười cô cho.</a:t>
            </a:r>
          </a:p>
          <a:p>
            <a:pPr algn="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(Nguyễn Xuân Sanh)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43656" y="5339007"/>
            <a:ext cx="11249448" cy="1302888"/>
            <a:chOff x="500450" y="4028641"/>
            <a:chExt cx="11249448" cy="1302888"/>
          </a:xfrm>
        </p:grpSpPr>
        <p:grpSp>
          <p:nvGrpSpPr>
            <p:cNvPr id="5" name="Group 4"/>
            <p:cNvGrpSpPr/>
            <p:nvPr/>
          </p:nvGrpSpPr>
          <p:grpSpPr>
            <a:xfrm>
              <a:off x="500450" y="4028641"/>
              <a:ext cx="11249448" cy="1302888"/>
              <a:chOff x="596809" y="5223031"/>
              <a:chExt cx="11249448" cy="1302888"/>
            </a:xfrm>
          </p:grpSpPr>
          <p:grpSp>
            <p:nvGrpSpPr>
              <p:cNvPr id="24" name="Google Shape;786;p36"/>
              <p:cNvGrpSpPr/>
              <p:nvPr/>
            </p:nvGrpSpPr>
            <p:grpSpPr>
              <a:xfrm rot="-10790939">
                <a:off x="596809" y="5223031"/>
                <a:ext cx="11249448" cy="1302888"/>
                <a:chOff x="1881479" y="1597500"/>
                <a:chExt cx="1106346" cy="402846"/>
              </a:xfrm>
            </p:grpSpPr>
            <p:sp>
              <p:nvSpPr>
                <p:cNvPr id="25" name="Google Shape;787;p36"/>
                <p:cNvSpPr/>
                <p:nvPr/>
              </p:nvSpPr>
              <p:spPr>
                <a:xfrm>
                  <a:off x="1881479" y="1598638"/>
                  <a:ext cx="1103790" cy="4017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167" h="26992" extrusionOk="0">
                      <a:moveTo>
                        <a:pt x="72981" y="1"/>
                      </a:moveTo>
                      <a:lnTo>
                        <a:pt x="10974" y="3101"/>
                      </a:lnTo>
                      <a:lnTo>
                        <a:pt x="1" y="15806"/>
                      </a:lnTo>
                      <a:lnTo>
                        <a:pt x="12159" y="26992"/>
                      </a:lnTo>
                      <a:lnTo>
                        <a:pt x="74166" y="23922"/>
                      </a:lnTo>
                      <a:lnTo>
                        <a:pt x="72981" y="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26" name="Google Shape;788;p36"/>
                <p:cNvSpPr/>
                <p:nvPr/>
              </p:nvSpPr>
              <p:spPr>
                <a:xfrm>
                  <a:off x="2872327" y="1597500"/>
                  <a:ext cx="115498" cy="36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92" h="14553" extrusionOk="0">
                      <a:moveTo>
                        <a:pt x="0" y="271"/>
                      </a:moveTo>
                      <a:lnTo>
                        <a:pt x="5378" y="0"/>
                      </a:lnTo>
                      <a:lnTo>
                        <a:pt x="6192" y="14282"/>
                      </a:lnTo>
                      <a:lnTo>
                        <a:pt x="903" y="14553"/>
                      </a:lnTo>
                      <a:close/>
                    </a:path>
                  </a:pathLst>
                </a:custGeom>
                <a:solidFill>
                  <a:srgbClr val="FCB8B8"/>
                </a:solidFill>
                <a:ln>
                  <a:noFill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FBD53E06-B8F1-45C7-803F-56CA9357B1E2}"/>
                  </a:ext>
                </a:extLst>
              </p:cNvPr>
              <p:cNvGrpSpPr/>
              <p:nvPr/>
            </p:nvGrpSpPr>
            <p:grpSpPr>
              <a:xfrm>
                <a:off x="777074" y="5498767"/>
                <a:ext cx="925785" cy="856725"/>
                <a:chOff x="1113239" y="2049661"/>
                <a:chExt cx="1009099" cy="1206833"/>
              </a:xfrm>
            </p:grpSpPr>
            <p:sp>
              <p:nvSpPr>
                <p:cNvPr id="28" name="Google Shape;808;p36"/>
                <p:cNvSpPr/>
                <p:nvPr/>
              </p:nvSpPr>
              <p:spPr>
                <a:xfrm>
                  <a:off x="1113239" y="2049661"/>
                  <a:ext cx="1009099" cy="12068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054" h="36205" extrusionOk="0">
                      <a:moveTo>
                        <a:pt x="20171" y="2897"/>
                      </a:moveTo>
                      <a:cubicBezTo>
                        <a:pt x="13692" y="2897"/>
                        <a:pt x="4629" y="3248"/>
                        <a:pt x="1730" y="9043"/>
                      </a:cubicBezTo>
                      <a:cubicBezTo>
                        <a:pt x="-53" y="12607"/>
                        <a:pt x="-138" y="17159"/>
                        <a:pt x="1007" y="20976"/>
                      </a:cubicBezTo>
                      <a:cubicBezTo>
                        <a:pt x="4030" y="31052"/>
                        <a:pt x="25605" y="39758"/>
                        <a:pt x="31018" y="30738"/>
                      </a:cubicBezTo>
                      <a:cubicBezTo>
                        <a:pt x="35128" y="23889"/>
                        <a:pt x="35698" y="10984"/>
                        <a:pt x="28849" y="6874"/>
                      </a:cubicBezTo>
                      <a:cubicBezTo>
                        <a:pt x="23310" y="3550"/>
                        <a:pt x="15464" y="1093"/>
                        <a:pt x="9685" y="3981"/>
                      </a:cubicBezTo>
                      <a:cubicBezTo>
                        <a:pt x="4809" y="6417"/>
                        <a:pt x="1259" y="11997"/>
                        <a:pt x="284" y="17360"/>
                      </a:cubicBezTo>
                      <a:cubicBezTo>
                        <a:pt x="-548" y="21937"/>
                        <a:pt x="728" y="27711"/>
                        <a:pt x="4261" y="30738"/>
                      </a:cubicBezTo>
                      <a:cubicBezTo>
                        <a:pt x="11500" y="36942"/>
                        <a:pt x="25587" y="38389"/>
                        <a:pt x="32826" y="32185"/>
                      </a:cubicBezTo>
                      <a:cubicBezTo>
                        <a:pt x="38778" y="27085"/>
                        <a:pt x="37895" y="15205"/>
                        <a:pt x="33549" y="8682"/>
                      </a:cubicBezTo>
                      <a:cubicBezTo>
                        <a:pt x="28537" y="1160"/>
                        <a:pt x="16090" y="-1774"/>
                        <a:pt x="7516" y="1089"/>
                      </a:cubicBezTo>
                    </a:path>
                  </a:pathLst>
                </a:custGeom>
                <a:noFill/>
                <a:ln w="28575" cap="flat" cmpd="sng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6CF3B0ED-3CA4-4DE0-ABC1-79FB22A9436A}"/>
                    </a:ext>
                  </a:extLst>
                </p:cNvPr>
                <p:cNvSpPr txBox="1"/>
                <p:nvPr/>
              </p:nvSpPr>
              <p:spPr>
                <a:xfrm>
                  <a:off x="1244428" y="2253194"/>
                  <a:ext cx="708622" cy="9104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</a:p>
              </p:txBody>
            </p:sp>
          </p:grpSp>
        </p:grpSp>
        <p:sp>
          <p:nvSpPr>
            <p:cNvPr id="2" name="TextBox 1"/>
            <p:cNvSpPr txBox="1"/>
            <p:nvPr/>
          </p:nvSpPr>
          <p:spPr>
            <a:xfrm>
              <a:off x="1632499" y="4355139"/>
              <a:ext cx="81115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Bạn nhỏ đã kể những gì về cô giáo của mình?</a:t>
              </a:r>
              <a:endParaRPr lang="vi-V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577815" y="5473137"/>
            <a:ext cx="11242985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 đến lớp rất sớm. Cô vui vẻ, dịu dàng (cô mỉm cười thật tươi để đáp lời chào của HS). Cô dạy các em tập viết, cô giảng bài.</a:t>
            </a:r>
            <a:endParaRPr lang="vi-VN" sz="3200" b="1" dirty="0">
              <a:solidFill>
                <a:srgbClr val="00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6734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0" grpId="0"/>
      <p:bldP spid="21" grpId="0"/>
      <p:bldP spid="22" grpId="0"/>
      <p:bldP spid="2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8" name="Google Shape;1698;p48"/>
          <p:cNvGrpSpPr/>
          <p:nvPr/>
        </p:nvGrpSpPr>
        <p:grpSpPr>
          <a:xfrm>
            <a:off x="10082849" y="761979"/>
            <a:ext cx="440480" cy="653095"/>
            <a:chOff x="4508863" y="1528200"/>
            <a:chExt cx="318850" cy="472800"/>
          </a:xfrm>
        </p:grpSpPr>
        <p:sp>
          <p:nvSpPr>
            <p:cNvPr id="1699" name="Google Shape;1699;p48"/>
            <p:cNvSpPr/>
            <p:nvPr/>
          </p:nvSpPr>
          <p:spPr>
            <a:xfrm>
              <a:off x="4508863" y="1742675"/>
              <a:ext cx="177525" cy="258325"/>
            </a:xfrm>
            <a:custGeom>
              <a:avLst/>
              <a:gdLst/>
              <a:ahLst/>
              <a:cxnLst/>
              <a:rect l="l" t="t" r="r" b="b"/>
              <a:pathLst>
                <a:path w="7101" h="10333" extrusionOk="0">
                  <a:moveTo>
                    <a:pt x="3939" y="0"/>
                  </a:moveTo>
                  <a:cubicBezTo>
                    <a:pt x="1292" y="6987"/>
                    <a:pt x="0" y="10332"/>
                    <a:pt x="511" y="10332"/>
                  </a:cubicBezTo>
                  <a:cubicBezTo>
                    <a:pt x="991" y="10332"/>
                    <a:pt x="3064" y="7374"/>
                    <a:pt x="7100" y="1703"/>
                  </a:cubicBezTo>
                  <a:lnTo>
                    <a:pt x="39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0" name="Google Shape;1700;p48"/>
            <p:cNvSpPr/>
            <p:nvPr/>
          </p:nvSpPr>
          <p:spPr>
            <a:xfrm>
              <a:off x="4562113" y="1528200"/>
              <a:ext cx="264850" cy="254775"/>
            </a:xfrm>
            <a:custGeom>
              <a:avLst/>
              <a:gdLst/>
              <a:ahLst/>
              <a:cxnLst/>
              <a:rect l="l" t="t" r="r" b="b"/>
              <a:pathLst>
                <a:path w="10594" h="10191" extrusionOk="0">
                  <a:moveTo>
                    <a:pt x="5301" y="0"/>
                  </a:moveTo>
                  <a:cubicBezTo>
                    <a:pt x="2652" y="0"/>
                    <a:pt x="0" y="1695"/>
                    <a:pt x="46" y="5084"/>
                  </a:cubicBezTo>
                  <a:cubicBezTo>
                    <a:pt x="0" y="8488"/>
                    <a:pt x="2645" y="10190"/>
                    <a:pt x="5289" y="10190"/>
                  </a:cubicBezTo>
                  <a:cubicBezTo>
                    <a:pt x="7934" y="10190"/>
                    <a:pt x="10578" y="8488"/>
                    <a:pt x="10532" y="5084"/>
                  </a:cubicBezTo>
                  <a:cubicBezTo>
                    <a:pt x="10593" y="1695"/>
                    <a:pt x="7949" y="0"/>
                    <a:pt x="53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1" name="Google Shape;1701;p48"/>
            <p:cNvSpPr/>
            <p:nvPr/>
          </p:nvSpPr>
          <p:spPr>
            <a:xfrm>
              <a:off x="4583013" y="1551175"/>
              <a:ext cx="244700" cy="231500"/>
            </a:xfrm>
            <a:custGeom>
              <a:avLst/>
              <a:gdLst/>
              <a:ahLst/>
              <a:cxnLst/>
              <a:rect l="l" t="t" r="r" b="b"/>
              <a:pathLst>
                <a:path w="9788" h="9260" extrusionOk="0">
                  <a:moveTo>
                    <a:pt x="7569" y="1"/>
                  </a:moveTo>
                  <a:lnTo>
                    <a:pt x="7569" y="1"/>
                  </a:lnTo>
                  <a:cubicBezTo>
                    <a:pt x="8116" y="852"/>
                    <a:pt x="8420" y="1825"/>
                    <a:pt x="8359" y="2858"/>
                  </a:cubicBezTo>
                  <a:cubicBezTo>
                    <a:pt x="8423" y="6235"/>
                    <a:pt x="5782" y="7929"/>
                    <a:pt x="3141" y="7929"/>
                  </a:cubicBezTo>
                  <a:cubicBezTo>
                    <a:pt x="2026" y="7929"/>
                    <a:pt x="912" y="7627"/>
                    <a:pt x="0" y="7022"/>
                  </a:cubicBezTo>
                  <a:lnTo>
                    <a:pt x="0" y="7022"/>
                  </a:lnTo>
                  <a:cubicBezTo>
                    <a:pt x="982" y="8513"/>
                    <a:pt x="2738" y="9260"/>
                    <a:pt x="4488" y="9260"/>
                  </a:cubicBezTo>
                  <a:cubicBezTo>
                    <a:pt x="7126" y="9260"/>
                    <a:pt x="9751" y="7564"/>
                    <a:pt x="9696" y="4165"/>
                  </a:cubicBezTo>
                  <a:cubicBezTo>
                    <a:pt x="9788" y="2493"/>
                    <a:pt x="8997" y="913"/>
                    <a:pt x="75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2" name="Google Shape;1702;p48"/>
            <p:cNvSpPr/>
            <p:nvPr/>
          </p:nvSpPr>
          <p:spPr>
            <a:xfrm>
              <a:off x="4647588" y="1535425"/>
              <a:ext cx="76400" cy="73525"/>
            </a:xfrm>
            <a:custGeom>
              <a:avLst/>
              <a:gdLst/>
              <a:ahLst/>
              <a:cxnLst/>
              <a:rect l="l" t="t" r="r" b="b"/>
              <a:pathLst>
                <a:path w="3056" h="2941" extrusionOk="0">
                  <a:moveTo>
                    <a:pt x="1532" y="0"/>
                  </a:moveTo>
                  <a:cubicBezTo>
                    <a:pt x="768" y="0"/>
                    <a:pt x="1" y="494"/>
                    <a:pt x="1" y="1482"/>
                  </a:cubicBezTo>
                  <a:cubicBezTo>
                    <a:pt x="1" y="2455"/>
                    <a:pt x="768" y="2941"/>
                    <a:pt x="1532" y="2941"/>
                  </a:cubicBezTo>
                  <a:cubicBezTo>
                    <a:pt x="2296" y="2941"/>
                    <a:pt x="3056" y="2455"/>
                    <a:pt x="3040" y="1482"/>
                  </a:cubicBezTo>
                  <a:cubicBezTo>
                    <a:pt x="3056" y="494"/>
                    <a:pt x="2296" y="0"/>
                    <a:pt x="1532" y="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703" name="Google Shape;1703;p48"/>
          <p:cNvGrpSpPr/>
          <p:nvPr/>
        </p:nvGrpSpPr>
        <p:grpSpPr>
          <a:xfrm>
            <a:off x="10711479" y="829178"/>
            <a:ext cx="440480" cy="653095"/>
            <a:chOff x="4508863" y="1528200"/>
            <a:chExt cx="318850" cy="472800"/>
          </a:xfrm>
        </p:grpSpPr>
        <p:sp>
          <p:nvSpPr>
            <p:cNvPr id="1704" name="Google Shape;1704;p48"/>
            <p:cNvSpPr/>
            <p:nvPr/>
          </p:nvSpPr>
          <p:spPr>
            <a:xfrm>
              <a:off x="4508863" y="1742675"/>
              <a:ext cx="177525" cy="258325"/>
            </a:xfrm>
            <a:custGeom>
              <a:avLst/>
              <a:gdLst/>
              <a:ahLst/>
              <a:cxnLst/>
              <a:rect l="l" t="t" r="r" b="b"/>
              <a:pathLst>
                <a:path w="7101" h="10333" extrusionOk="0">
                  <a:moveTo>
                    <a:pt x="3939" y="0"/>
                  </a:moveTo>
                  <a:cubicBezTo>
                    <a:pt x="1292" y="6987"/>
                    <a:pt x="0" y="10332"/>
                    <a:pt x="511" y="10332"/>
                  </a:cubicBezTo>
                  <a:cubicBezTo>
                    <a:pt x="991" y="10332"/>
                    <a:pt x="3064" y="7374"/>
                    <a:pt x="7100" y="1703"/>
                  </a:cubicBezTo>
                  <a:lnTo>
                    <a:pt x="39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5" name="Google Shape;1705;p48"/>
            <p:cNvSpPr/>
            <p:nvPr/>
          </p:nvSpPr>
          <p:spPr>
            <a:xfrm>
              <a:off x="4562113" y="1528200"/>
              <a:ext cx="264850" cy="254775"/>
            </a:xfrm>
            <a:custGeom>
              <a:avLst/>
              <a:gdLst/>
              <a:ahLst/>
              <a:cxnLst/>
              <a:rect l="l" t="t" r="r" b="b"/>
              <a:pathLst>
                <a:path w="10594" h="10191" extrusionOk="0">
                  <a:moveTo>
                    <a:pt x="5301" y="0"/>
                  </a:moveTo>
                  <a:cubicBezTo>
                    <a:pt x="2652" y="0"/>
                    <a:pt x="0" y="1695"/>
                    <a:pt x="46" y="5084"/>
                  </a:cubicBezTo>
                  <a:cubicBezTo>
                    <a:pt x="0" y="8488"/>
                    <a:pt x="2645" y="10190"/>
                    <a:pt x="5289" y="10190"/>
                  </a:cubicBezTo>
                  <a:cubicBezTo>
                    <a:pt x="7934" y="10190"/>
                    <a:pt x="10578" y="8488"/>
                    <a:pt x="10532" y="5084"/>
                  </a:cubicBezTo>
                  <a:cubicBezTo>
                    <a:pt x="10593" y="1695"/>
                    <a:pt x="7949" y="0"/>
                    <a:pt x="53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6" name="Google Shape;1706;p48"/>
            <p:cNvSpPr/>
            <p:nvPr/>
          </p:nvSpPr>
          <p:spPr>
            <a:xfrm>
              <a:off x="4583013" y="1551175"/>
              <a:ext cx="244700" cy="231500"/>
            </a:xfrm>
            <a:custGeom>
              <a:avLst/>
              <a:gdLst/>
              <a:ahLst/>
              <a:cxnLst/>
              <a:rect l="l" t="t" r="r" b="b"/>
              <a:pathLst>
                <a:path w="9788" h="9260" extrusionOk="0">
                  <a:moveTo>
                    <a:pt x="7569" y="1"/>
                  </a:moveTo>
                  <a:lnTo>
                    <a:pt x="7569" y="1"/>
                  </a:lnTo>
                  <a:cubicBezTo>
                    <a:pt x="8116" y="852"/>
                    <a:pt x="8420" y="1825"/>
                    <a:pt x="8359" y="2858"/>
                  </a:cubicBezTo>
                  <a:cubicBezTo>
                    <a:pt x="8423" y="6235"/>
                    <a:pt x="5782" y="7929"/>
                    <a:pt x="3141" y="7929"/>
                  </a:cubicBezTo>
                  <a:cubicBezTo>
                    <a:pt x="2026" y="7929"/>
                    <a:pt x="912" y="7627"/>
                    <a:pt x="0" y="7022"/>
                  </a:cubicBezTo>
                  <a:lnTo>
                    <a:pt x="0" y="7022"/>
                  </a:lnTo>
                  <a:cubicBezTo>
                    <a:pt x="982" y="8513"/>
                    <a:pt x="2738" y="9260"/>
                    <a:pt x="4488" y="9260"/>
                  </a:cubicBezTo>
                  <a:cubicBezTo>
                    <a:pt x="7126" y="9260"/>
                    <a:pt x="9751" y="7564"/>
                    <a:pt x="9696" y="4165"/>
                  </a:cubicBezTo>
                  <a:cubicBezTo>
                    <a:pt x="9788" y="2493"/>
                    <a:pt x="8997" y="913"/>
                    <a:pt x="75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7" name="Google Shape;1707;p48"/>
            <p:cNvSpPr/>
            <p:nvPr/>
          </p:nvSpPr>
          <p:spPr>
            <a:xfrm>
              <a:off x="4647588" y="1535425"/>
              <a:ext cx="76400" cy="73525"/>
            </a:xfrm>
            <a:custGeom>
              <a:avLst/>
              <a:gdLst/>
              <a:ahLst/>
              <a:cxnLst/>
              <a:rect l="l" t="t" r="r" b="b"/>
              <a:pathLst>
                <a:path w="3056" h="2941" extrusionOk="0">
                  <a:moveTo>
                    <a:pt x="1532" y="0"/>
                  </a:moveTo>
                  <a:cubicBezTo>
                    <a:pt x="768" y="0"/>
                    <a:pt x="1" y="494"/>
                    <a:pt x="1" y="1482"/>
                  </a:cubicBezTo>
                  <a:cubicBezTo>
                    <a:pt x="1" y="2455"/>
                    <a:pt x="768" y="2941"/>
                    <a:pt x="1532" y="2941"/>
                  </a:cubicBezTo>
                  <a:cubicBezTo>
                    <a:pt x="2296" y="2941"/>
                    <a:pt x="3056" y="2455"/>
                    <a:pt x="3040" y="1482"/>
                  </a:cubicBezTo>
                  <a:cubicBezTo>
                    <a:pt x="3056" y="494"/>
                    <a:pt x="2296" y="0"/>
                    <a:pt x="1532" y="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41" name="Google Shape;378;p32">
            <a:extLst>
              <a:ext uri="{FF2B5EF4-FFF2-40B4-BE49-F238E27FC236}">
                <a16:creationId xmlns:a16="http://schemas.microsoft.com/office/drawing/2014/main" id="{8DBAB0A9-3C5D-44B8-8CEA-115B6D375EC5}"/>
              </a:ext>
            </a:extLst>
          </p:cNvPr>
          <p:cNvGrpSpPr/>
          <p:nvPr/>
        </p:nvGrpSpPr>
        <p:grpSpPr>
          <a:xfrm>
            <a:off x="2932131" y="539555"/>
            <a:ext cx="6887969" cy="931176"/>
            <a:chOff x="603225" y="2182575"/>
            <a:chExt cx="2577800" cy="424450"/>
          </a:xfrm>
        </p:grpSpPr>
        <p:sp>
          <p:nvSpPr>
            <p:cNvPr id="42" name="Google Shape;379;p32">
              <a:extLst>
                <a:ext uri="{FF2B5EF4-FFF2-40B4-BE49-F238E27FC236}">
                  <a16:creationId xmlns:a16="http://schemas.microsoft.com/office/drawing/2014/main" id="{0727C588-0A08-4159-8471-1257E0FD12F6}"/>
                </a:ext>
              </a:extLst>
            </p:cNvPr>
            <p:cNvSpPr/>
            <p:nvPr/>
          </p:nvSpPr>
          <p:spPr>
            <a:xfrm>
              <a:off x="603225" y="2317450"/>
              <a:ext cx="2577800" cy="191900"/>
            </a:xfrm>
            <a:custGeom>
              <a:avLst/>
              <a:gdLst/>
              <a:ahLst/>
              <a:cxnLst/>
              <a:rect l="l" t="t" r="r" b="b"/>
              <a:pathLst>
                <a:path w="103112" h="7676" extrusionOk="0">
                  <a:moveTo>
                    <a:pt x="68689" y="0"/>
                  </a:moveTo>
                  <a:cubicBezTo>
                    <a:pt x="68006" y="0"/>
                    <a:pt x="67325" y="39"/>
                    <a:pt x="66659" y="122"/>
                  </a:cubicBezTo>
                  <a:cubicBezTo>
                    <a:pt x="65933" y="183"/>
                    <a:pt x="64838" y="202"/>
                    <a:pt x="63559" y="202"/>
                  </a:cubicBezTo>
                  <a:cubicBezTo>
                    <a:pt x="61490" y="202"/>
                    <a:pt x="58940" y="153"/>
                    <a:pt x="56701" y="153"/>
                  </a:cubicBezTo>
                  <a:cubicBezTo>
                    <a:pt x="55317" y="153"/>
                    <a:pt x="54051" y="172"/>
                    <a:pt x="53091" y="233"/>
                  </a:cubicBezTo>
                  <a:cubicBezTo>
                    <a:pt x="52810" y="253"/>
                    <a:pt x="52614" y="261"/>
                    <a:pt x="52472" y="261"/>
                  </a:cubicBezTo>
                  <a:cubicBezTo>
                    <a:pt x="51814" y="261"/>
                    <a:pt x="52362" y="85"/>
                    <a:pt x="51205" y="85"/>
                  </a:cubicBezTo>
                  <a:cubicBezTo>
                    <a:pt x="50650" y="85"/>
                    <a:pt x="48580" y="122"/>
                    <a:pt x="45770" y="159"/>
                  </a:cubicBezTo>
                  <a:cubicBezTo>
                    <a:pt x="34074" y="411"/>
                    <a:pt x="26612" y="643"/>
                    <a:pt x="23595" y="643"/>
                  </a:cubicBezTo>
                  <a:cubicBezTo>
                    <a:pt x="22636" y="643"/>
                    <a:pt x="22126" y="619"/>
                    <a:pt x="22072" y="566"/>
                  </a:cubicBezTo>
                  <a:cubicBezTo>
                    <a:pt x="22049" y="537"/>
                    <a:pt x="22015" y="525"/>
                    <a:pt x="21972" y="525"/>
                  </a:cubicBezTo>
                  <a:cubicBezTo>
                    <a:pt x="21774" y="525"/>
                    <a:pt x="21400" y="777"/>
                    <a:pt x="21177" y="777"/>
                  </a:cubicBezTo>
                  <a:cubicBezTo>
                    <a:pt x="21137" y="777"/>
                    <a:pt x="21102" y="769"/>
                    <a:pt x="21074" y="751"/>
                  </a:cubicBezTo>
                  <a:cubicBezTo>
                    <a:pt x="12013" y="1258"/>
                    <a:pt x="5487" y="1610"/>
                    <a:pt x="3815" y="1610"/>
                  </a:cubicBezTo>
                  <a:cubicBezTo>
                    <a:pt x="3659" y="1610"/>
                    <a:pt x="3545" y="1607"/>
                    <a:pt x="3476" y="1601"/>
                  </a:cubicBezTo>
                  <a:cubicBezTo>
                    <a:pt x="3243" y="1568"/>
                    <a:pt x="3047" y="1551"/>
                    <a:pt x="2878" y="1551"/>
                  </a:cubicBezTo>
                  <a:cubicBezTo>
                    <a:pt x="2484" y="1551"/>
                    <a:pt x="2241" y="1642"/>
                    <a:pt x="2034" y="1823"/>
                  </a:cubicBezTo>
                  <a:cubicBezTo>
                    <a:pt x="1221" y="2599"/>
                    <a:pt x="1" y="7442"/>
                    <a:pt x="925" y="7664"/>
                  </a:cubicBezTo>
                  <a:cubicBezTo>
                    <a:pt x="979" y="7672"/>
                    <a:pt x="1071" y="7675"/>
                    <a:pt x="1197" y="7675"/>
                  </a:cubicBezTo>
                  <a:cubicBezTo>
                    <a:pt x="3026" y="7675"/>
                    <a:pt x="12055" y="6926"/>
                    <a:pt x="16854" y="6926"/>
                  </a:cubicBezTo>
                  <a:cubicBezTo>
                    <a:pt x="18119" y="6926"/>
                    <a:pt x="19090" y="6978"/>
                    <a:pt x="19558" y="7109"/>
                  </a:cubicBezTo>
                  <a:cubicBezTo>
                    <a:pt x="22240" y="6905"/>
                    <a:pt x="30321" y="6242"/>
                    <a:pt x="35306" y="6242"/>
                  </a:cubicBezTo>
                  <a:cubicBezTo>
                    <a:pt x="36644" y="6242"/>
                    <a:pt x="37759" y="6290"/>
                    <a:pt x="38487" y="6407"/>
                  </a:cubicBezTo>
                  <a:cubicBezTo>
                    <a:pt x="39300" y="6074"/>
                    <a:pt x="43626" y="6000"/>
                    <a:pt x="45327" y="6000"/>
                  </a:cubicBezTo>
                  <a:cubicBezTo>
                    <a:pt x="46783" y="5990"/>
                    <a:pt x="47769" y="5986"/>
                    <a:pt x="48537" y="5986"/>
                  </a:cubicBezTo>
                  <a:cubicBezTo>
                    <a:pt x="50634" y="5986"/>
                    <a:pt x="51099" y="6020"/>
                    <a:pt x="55050" y="6074"/>
                  </a:cubicBezTo>
                  <a:cubicBezTo>
                    <a:pt x="56788" y="6074"/>
                    <a:pt x="58008" y="6074"/>
                    <a:pt x="58156" y="6037"/>
                  </a:cubicBezTo>
                  <a:cubicBezTo>
                    <a:pt x="58465" y="5944"/>
                    <a:pt x="59242" y="5903"/>
                    <a:pt x="60073" y="5903"/>
                  </a:cubicBezTo>
                  <a:cubicBezTo>
                    <a:pt x="61225" y="5903"/>
                    <a:pt x="62482" y="5982"/>
                    <a:pt x="62740" y="6111"/>
                  </a:cubicBezTo>
                  <a:cubicBezTo>
                    <a:pt x="63078" y="6286"/>
                    <a:pt x="63481" y="6341"/>
                    <a:pt x="63892" y="6341"/>
                  </a:cubicBezTo>
                  <a:cubicBezTo>
                    <a:pt x="64610" y="6341"/>
                    <a:pt x="65357" y="6173"/>
                    <a:pt x="65839" y="6173"/>
                  </a:cubicBezTo>
                  <a:cubicBezTo>
                    <a:pt x="66018" y="6173"/>
                    <a:pt x="66161" y="6196"/>
                    <a:pt x="66252" y="6259"/>
                  </a:cubicBezTo>
                  <a:cubicBezTo>
                    <a:pt x="68041" y="6144"/>
                    <a:pt x="68659" y="6018"/>
                    <a:pt x="71435" y="6018"/>
                  </a:cubicBezTo>
                  <a:cubicBezTo>
                    <a:pt x="73993" y="6018"/>
                    <a:pt x="78384" y="6125"/>
                    <a:pt x="87215" y="6444"/>
                  </a:cubicBezTo>
                  <a:lnTo>
                    <a:pt x="90283" y="6555"/>
                  </a:lnTo>
                  <a:cubicBezTo>
                    <a:pt x="90895" y="6498"/>
                    <a:pt x="91521" y="6475"/>
                    <a:pt x="92148" y="6475"/>
                  </a:cubicBezTo>
                  <a:cubicBezTo>
                    <a:pt x="94856" y="6475"/>
                    <a:pt x="97587" y="6904"/>
                    <a:pt x="99283" y="6904"/>
                  </a:cubicBezTo>
                  <a:cubicBezTo>
                    <a:pt x="100019" y="6904"/>
                    <a:pt x="100560" y="6823"/>
                    <a:pt x="100820" y="6592"/>
                  </a:cubicBezTo>
                  <a:cubicBezTo>
                    <a:pt x="101781" y="5742"/>
                    <a:pt x="103112" y="2044"/>
                    <a:pt x="102779" y="1120"/>
                  </a:cubicBezTo>
                  <a:cubicBezTo>
                    <a:pt x="102704" y="895"/>
                    <a:pt x="98934" y="805"/>
                    <a:pt x="96381" y="805"/>
                  </a:cubicBezTo>
                  <a:cubicBezTo>
                    <a:pt x="95163" y="805"/>
                    <a:pt x="94222" y="826"/>
                    <a:pt x="94091" y="861"/>
                  </a:cubicBezTo>
                  <a:cubicBezTo>
                    <a:pt x="94040" y="879"/>
                    <a:pt x="93986" y="886"/>
                    <a:pt x="93934" y="886"/>
                  </a:cubicBezTo>
                  <a:cubicBezTo>
                    <a:pt x="93761" y="886"/>
                    <a:pt x="93602" y="807"/>
                    <a:pt x="93573" y="751"/>
                  </a:cubicBezTo>
                  <a:cubicBezTo>
                    <a:pt x="93573" y="714"/>
                    <a:pt x="89802" y="492"/>
                    <a:pt x="89729" y="492"/>
                  </a:cubicBezTo>
                  <a:cubicBezTo>
                    <a:pt x="89433" y="455"/>
                    <a:pt x="86179" y="270"/>
                    <a:pt x="85884" y="270"/>
                  </a:cubicBezTo>
                  <a:cubicBezTo>
                    <a:pt x="85884" y="198"/>
                    <a:pt x="85791" y="157"/>
                    <a:pt x="85646" y="157"/>
                  </a:cubicBezTo>
                  <a:cubicBezTo>
                    <a:pt x="85566" y="157"/>
                    <a:pt x="85471" y="170"/>
                    <a:pt x="85366" y="196"/>
                  </a:cubicBezTo>
                  <a:cubicBezTo>
                    <a:pt x="84886" y="309"/>
                    <a:pt x="83003" y="357"/>
                    <a:pt x="80740" y="357"/>
                  </a:cubicBezTo>
                  <a:cubicBezTo>
                    <a:pt x="80041" y="357"/>
                    <a:pt x="79305" y="353"/>
                    <a:pt x="78563" y="344"/>
                  </a:cubicBezTo>
                  <a:cubicBezTo>
                    <a:pt x="75421" y="344"/>
                    <a:pt x="72204" y="270"/>
                    <a:pt x="71169" y="159"/>
                  </a:cubicBezTo>
                  <a:cubicBezTo>
                    <a:pt x="70357" y="57"/>
                    <a:pt x="69522" y="0"/>
                    <a:pt x="68689" y="0"/>
                  </a:cubicBezTo>
                  <a:close/>
                </a:path>
              </a:pathLst>
            </a:custGeom>
            <a:solidFill>
              <a:srgbClr val="C4F150">
                <a:alpha val="495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" name="Google Shape;380;p32">
              <a:extLst>
                <a:ext uri="{FF2B5EF4-FFF2-40B4-BE49-F238E27FC236}">
                  <a16:creationId xmlns:a16="http://schemas.microsoft.com/office/drawing/2014/main" id="{6C866E77-CF64-47E6-B702-872F6DD9CE46}"/>
                </a:ext>
              </a:extLst>
            </p:cNvPr>
            <p:cNvSpPr/>
            <p:nvPr/>
          </p:nvSpPr>
          <p:spPr>
            <a:xfrm>
              <a:off x="973850" y="2427875"/>
              <a:ext cx="1943775" cy="179150"/>
            </a:xfrm>
            <a:custGeom>
              <a:avLst/>
              <a:gdLst/>
              <a:ahLst/>
              <a:cxnLst/>
              <a:rect l="l" t="t" r="r" b="b"/>
              <a:pathLst>
                <a:path w="77751" h="7166" extrusionOk="0">
                  <a:moveTo>
                    <a:pt x="64615" y="1"/>
                  </a:moveTo>
                  <a:cubicBezTo>
                    <a:pt x="64546" y="1"/>
                    <a:pt x="64460" y="21"/>
                    <a:pt x="64367" y="68"/>
                  </a:cubicBezTo>
                  <a:cubicBezTo>
                    <a:pt x="63663" y="321"/>
                    <a:pt x="58750" y="489"/>
                    <a:pt x="55765" y="489"/>
                  </a:cubicBezTo>
                  <a:cubicBezTo>
                    <a:pt x="54833" y="489"/>
                    <a:pt x="54089" y="472"/>
                    <a:pt x="53719" y="437"/>
                  </a:cubicBezTo>
                  <a:cubicBezTo>
                    <a:pt x="53172" y="349"/>
                    <a:pt x="52625" y="303"/>
                    <a:pt x="52083" y="303"/>
                  </a:cubicBezTo>
                  <a:cubicBezTo>
                    <a:pt x="51488" y="303"/>
                    <a:pt x="50898" y="358"/>
                    <a:pt x="50318" y="474"/>
                  </a:cubicBezTo>
                  <a:cubicBezTo>
                    <a:pt x="48359" y="733"/>
                    <a:pt x="42739" y="511"/>
                    <a:pt x="40151" y="733"/>
                  </a:cubicBezTo>
                  <a:cubicBezTo>
                    <a:pt x="39958" y="751"/>
                    <a:pt x="39816" y="758"/>
                    <a:pt x="39710" y="758"/>
                  </a:cubicBezTo>
                  <a:cubicBezTo>
                    <a:pt x="39142" y="758"/>
                    <a:pt x="39581" y="548"/>
                    <a:pt x="38709" y="548"/>
                  </a:cubicBezTo>
                  <a:cubicBezTo>
                    <a:pt x="37484" y="575"/>
                    <a:pt x="26790" y="851"/>
                    <a:pt x="20802" y="851"/>
                  </a:cubicBezTo>
                  <a:cubicBezTo>
                    <a:pt x="18482" y="851"/>
                    <a:pt x="16868" y="810"/>
                    <a:pt x="16786" y="696"/>
                  </a:cubicBezTo>
                  <a:cubicBezTo>
                    <a:pt x="16773" y="665"/>
                    <a:pt x="16750" y="653"/>
                    <a:pt x="16719" y="653"/>
                  </a:cubicBezTo>
                  <a:cubicBezTo>
                    <a:pt x="16587" y="653"/>
                    <a:pt x="16313" y="873"/>
                    <a:pt x="16137" y="873"/>
                  </a:cubicBezTo>
                  <a:cubicBezTo>
                    <a:pt x="16102" y="873"/>
                    <a:pt x="16071" y="864"/>
                    <a:pt x="16046" y="844"/>
                  </a:cubicBezTo>
                  <a:cubicBezTo>
                    <a:pt x="16046" y="844"/>
                    <a:pt x="8469" y="1095"/>
                    <a:pt x="4755" y="1095"/>
                  </a:cubicBezTo>
                  <a:cubicBezTo>
                    <a:pt x="3742" y="1095"/>
                    <a:pt x="3017" y="1076"/>
                    <a:pt x="2811" y="1029"/>
                  </a:cubicBezTo>
                  <a:cubicBezTo>
                    <a:pt x="2594" y="991"/>
                    <a:pt x="2425" y="970"/>
                    <a:pt x="2288" y="970"/>
                  </a:cubicBezTo>
                  <a:cubicBezTo>
                    <a:pt x="2029" y="970"/>
                    <a:pt x="1884" y="1044"/>
                    <a:pt x="1739" y="1214"/>
                  </a:cubicBezTo>
                  <a:cubicBezTo>
                    <a:pt x="1073" y="1916"/>
                    <a:pt x="1" y="6722"/>
                    <a:pt x="703" y="6981"/>
                  </a:cubicBezTo>
                  <a:cubicBezTo>
                    <a:pt x="822" y="7012"/>
                    <a:pt x="1152" y="7024"/>
                    <a:pt x="1636" y="7024"/>
                  </a:cubicBezTo>
                  <a:cubicBezTo>
                    <a:pt x="3438" y="7024"/>
                    <a:pt x="7375" y="6855"/>
                    <a:pt x="10514" y="6855"/>
                  </a:cubicBezTo>
                  <a:cubicBezTo>
                    <a:pt x="12564" y="6855"/>
                    <a:pt x="14273" y="6927"/>
                    <a:pt x="14826" y="7166"/>
                  </a:cubicBezTo>
                  <a:cubicBezTo>
                    <a:pt x="16483" y="7055"/>
                    <a:pt x="22288" y="6615"/>
                    <a:pt x="26120" y="6615"/>
                  </a:cubicBezTo>
                  <a:cubicBezTo>
                    <a:pt x="27418" y="6615"/>
                    <a:pt x="28489" y="6665"/>
                    <a:pt x="29097" y="6796"/>
                  </a:cubicBezTo>
                  <a:cubicBezTo>
                    <a:pt x="29642" y="6539"/>
                    <a:pt x="32150" y="6474"/>
                    <a:pt x="34955" y="6474"/>
                  </a:cubicBezTo>
                  <a:cubicBezTo>
                    <a:pt x="37844" y="6474"/>
                    <a:pt x="41049" y="6543"/>
                    <a:pt x="42752" y="6543"/>
                  </a:cubicBezTo>
                  <a:cubicBezTo>
                    <a:pt x="43436" y="6543"/>
                    <a:pt x="43878" y="6532"/>
                    <a:pt x="43959" y="6500"/>
                  </a:cubicBezTo>
                  <a:cubicBezTo>
                    <a:pt x="44243" y="6376"/>
                    <a:pt x="44981" y="6320"/>
                    <a:pt x="45707" y="6320"/>
                  </a:cubicBezTo>
                  <a:cubicBezTo>
                    <a:pt x="46491" y="6320"/>
                    <a:pt x="47262" y="6385"/>
                    <a:pt x="47434" y="6500"/>
                  </a:cubicBezTo>
                  <a:cubicBezTo>
                    <a:pt x="47673" y="6656"/>
                    <a:pt x="47958" y="6707"/>
                    <a:pt x="48252" y="6707"/>
                  </a:cubicBezTo>
                  <a:cubicBezTo>
                    <a:pt x="48810" y="6707"/>
                    <a:pt x="49402" y="6525"/>
                    <a:pt x="49782" y="6525"/>
                  </a:cubicBezTo>
                  <a:cubicBezTo>
                    <a:pt x="49918" y="6525"/>
                    <a:pt x="50026" y="6548"/>
                    <a:pt x="50096" y="6611"/>
                  </a:cubicBezTo>
                  <a:lnTo>
                    <a:pt x="53313" y="6242"/>
                  </a:lnTo>
                  <a:lnTo>
                    <a:pt x="68286" y="6242"/>
                  </a:lnTo>
                  <a:cubicBezTo>
                    <a:pt x="69090" y="6094"/>
                    <a:pt x="69945" y="6048"/>
                    <a:pt x="70786" y="6048"/>
                  </a:cubicBezTo>
                  <a:cubicBezTo>
                    <a:pt x="72188" y="6048"/>
                    <a:pt x="73551" y="6176"/>
                    <a:pt x="74576" y="6176"/>
                  </a:cubicBezTo>
                  <a:cubicBezTo>
                    <a:pt x="75396" y="6176"/>
                    <a:pt x="76000" y="6094"/>
                    <a:pt x="76234" y="5798"/>
                  </a:cubicBezTo>
                  <a:cubicBezTo>
                    <a:pt x="76937" y="4874"/>
                    <a:pt x="77750" y="1103"/>
                    <a:pt x="77455" y="178"/>
                  </a:cubicBezTo>
                  <a:cubicBezTo>
                    <a:pt x="77426" y="102"/>
                    <a:pt x="77000" y="73"/>
                    <a:pt x="76377" y="73"/>
                  </a:cubicBezTo>
                  <a:cubicBezTo>
                    <a:pt x="74582" y="73"/>
                    <a:pt x="71158" y="318"/>
                    <a:pt x="70911" y="400"/>
                  </a:cubicBezTo>
                  <a:cubicBezTo>
                    <a:pt x="70874" y="425"/>
                    <a:pt x="70829" y="437"/>
                    <a:pt x="70782" y="437"/>
                  </a:cubicBezTo>
                  <a:cubicBezTo>
                    <a:pt x="70689" y="437"/>
                    <a:pt x="70590" y="388"/>
                    <a:pt x="70541" y="289"/>
                  </a:cubicBezTo>
                  <a:cubicBezTo>
                    <a:pt x="70504" y="215"/>
                    <a:pt x="64774" y="142"/>
                    <a:pt x="64774" y="105"/>
                  </a:cubicBezTo>
                  <a:cubicBezTo>
                    <a:pt x="64774" y="40"/>
                    <a:pt x="64711" y="1"/>
                    <a:pt x="64615" y="1"/>
                  </a:cubicBezTo>
                  <a:close/>
                </a:path>
              </a:pathLst>
            </a:custGeom>
            <a:solidFill>
              <a:srgbClr val="C4F150">
                <a:alpha val="495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" name="Google Shape;381;p32">
              <a:extLst>
                <a:ext uri="{FF2B5EF4-FFF2-40B4-BE49-F238E27FC236}">
                  <a16:creationId xmlns:a16="http://schemas.microsoft.com/office/drawing/2014/main" id="{E356F405-6CD9-4786-BB07-967922309624}"/>
                </a:ext>
              </a:extLst>
            </p:cNvPr>
            <p:cNvSpPr/>
            <p:nvPr/>
          </p:nvSpPr>
          <p:spPr>
            <a:xfrm>
              <a:off x="961850" y="2182575"/>
              <a:ext cx="1696050" cy="207250"/>
            </a:xfrm>
            <a:custGeom>
              <a:avLst/>
              <a:gdLst/>
              <a:ahLst/>
              <a:cxnLst/>
              <a:rect l="l" t="t" r="r" b="b"/>
              <a:pathLst>
                <a:path w="67842" h="8290" extrusionOk="0">
                  <a:moveTo>
                    <a:pt x="66961" y="1"/>
                  </a:moveTo>
                  <a:cubicBezTo>
                    <a:pt x="65549" y="1"/>
                    <a:pt x="62061" y="407"/>
                    <a:pt x="61852" y="526"/>
                  </a:cubicBezTo>
                  <a:cubicBezTo>
                    <a:pt x="61813" y="552"/>
                    <a:pt x="61769" y="564"/>
                    <a:pt x="61725" y="564"/>
                  </a:cubicBezTo>
                  <a:cubicBezTo>
                    <a:pt x="61646" y="564"/>
                    <a:pt x="61567" y="524"/>
                    <a:pt x="61520" y="452"/>
                  </a:cubicBezTo>
                  <a:cubicBezTo>
                    <a:pt x="61501" y="415"/>
                    <a:pt x="60882" y="406"/>
                    <a:pt x="60258" y="406"/>
                  </a:cubicBezTo>
                  <a:cubicBezTo>
                    <a:pt x="59634" y="406"/>
                    <a:pt x="59006" y="415"/>
                    <a:pt x="58969" y="415"/>
                  </a:cubicBezTo>
                  <a:lnTo>
                    <a:pt x="56455" y="415"/>
                  </a:lnTo>
                  <a:cubicBezTo>
                    <a:pt x="56455" y="351"/>
                    <a:pt x="56405" y="311"/>
                    <a:pt x="56326" y="311"/>
                  </a:cubicBezTo>
                  <a:cubicBezTo>
                    <a:pt x="56270" y="311"/>
                    <a:pt x="56199" y="332"/>
                    <a:pt x="56122" y="378"/>
                  </a:cubicBezTo>
                  <a:cubicBezTo>
                    <a:pt x="55434" y="706"/>
                    <a:pt x="49756" y="1062"/>
                    <a:pt x="47543" y="1062"/>
                  </a:cubicBezTo>
                  <a:cubicBezTo>
                    <a:pt x="47258" y="1062"/>
                    <a:pt x="47031" y="1056"/>
                    <a:pt x="46879" y="1044"/>
                  </a:cubicBezTo>
                  <a:cubicBezTo>
                    <a:pt x="46480" y="984"/>
                    <a:pt x="46081" y="955"/>
                    <a:pt x="45681" y="955"/>
                  </a:cubicBezTo>
                  <a:cubicBezTo>
                    <a:pt x="45082" y="955"/>
                    <a:pt x="44483" y="1021"/>
                    <a:pt x="43884" y="1154"/>
                  </a:cubicBezTo>
                  <a:cubicBezTo>
                    <a:pt x="42184" y="1487"/>
                    <a:pt x="37267" y="1339"/>
                    <a:pt x="35048" y="1598"/>
                  </a:cubicBezTo>
                  <a:cubicBezTo>
                    <a:pt x="34831" y="1628"/>
                    <a:pt x="34687" y="1640"/>
                    <a:pt x="34587" y="1640"/>
                  </a:cubicBezTo>
                  <a:cubicBezTo>
                    <a:pt x="34225" y="1640"/>
                    <a:pt x="34458" y="1484"/>
                    <a:pt x="33934" y="1484"/>
                  </a:cubicBezTo>
                  <a:cubicBezTo>
                    <a:pt x="33892" y="1484"/>
                    <a:pt x="33844" y="1485"/>
                    <a:pt x="33791" y="1487"/>
                  </a:cubicBezTo>
                  <a:cubicBezTo>
                    <a:pt x="33015" y="1487"/>
                    <a:pt x="28357" y="1709"/>
                    <a:pt x="23772" y="1857"/>
                  </a:cubicBezTo>
                  <a:cubicBezTo>
                    <a:pt x="21499" y="1912"/>
                    <a:pt x="19253" y="1949"/>
                    <a:pt x="17561" y="1949"/>
                  </a:cubicBezTo>
                  <a:cubicBezTo>
                    <a:pt x="15870" y="1949"/>
                    <a:pt x="14733" y="1912"/>
                    <a:pt x="14678" y="1820"/>
                  </a:cubicBezTo>
                  <a:cubicBezTo>
                    <a:pt x="14665" y="1789"/>
                    <a:pt x="14644" y="1777"/>
                    <a:pt x="14616" y="1777"/>
                  </a:cubicBezTo>
                  <a:cubicBezTo>
                    <a:pt x="14499" y="1777"/>
                    <a:pt x="14268" y="1997"/>
                    <a:pt x="14123" y="1997"/>
                  </a:cubicBezTo>
                  <a:cubicBezTo>
                    <a:pt x="14094" y="1997"/>
                    <a:pt x="14069" y="1988"/>
                    <a:pt x="14049" y="1968"/>
                  </a:cubicBezTo>
                  <a:cubicBezTo>
                    <a:pt x="13238" y="2024"/>
                    <a:pt x="7539" y="2228"/>
                    <a:pt x="4444" y="2228"/>
                  </a:cubicBezTo>
                  <a:cubicBezTo>
                    <a:pt x="3448" y="2228"/>
                    <a:pt x="2721" y="2207"/>
                    <a:pt x="2514" y="2153"/>
                  </a:cubicBezTo>
                  <a:cubicBezTo>
                    <a:pt x="2324" y="2102"/>
                    <a:pt x="2173" y="2077"/>
                    <a:pt x="2049" y="2077"/>
                  </a:cubicBezTo>
                  <a:cubicBezTo>
                    <a:pt x="1812" y="2077"/>
                    <a:pt x="1674" y="2168"/>
                    <a:pt x="1553" y="2338"/>
                  </a:cubicBezTo>
                  <a:cubicBezTo>
                    <a:pt x="961" y="3003"/>
                    <a:pt x="0" y="7809"/>
                    <a:pt x="629" y="8105"/>
                  </a:cubicBezTo>
                  <a:cubicBezTo>
                    <a:pt x="748" y="8138"/>
                    <a:pt x="1069" y="8150"/>
                    <a:pt x="1533" y="8150"/>
                  </a:cubicBezTo>
                  <a:cubicBezTo>
                    <a:pt x="3158" y="8150"/>
                    <a:pt x="6544" y="7995"/>
                    <a:pt x="9240" y="7995"/>
                  </a:cubicBezTo>
                  <a:cubicBezTo>
                    <a:pt x="11028" y="7995"/>
                    <a:pt x="12512" y="8063"/>
                    <a:pt x="12977" y="8290"/>
                  </a:cubicBezTo>
                  <a:cubicBezTo>
                    <a:pt x="14473" y="8177"/>
                    <a:pt x="19764" y="7676"/>
                    <a:pt x="23120" y="7676"/>
                  </a:cubicBezTo>
                  <a:cubicBezTo>
                    <a:pt x="24159" y="7676"/>
                    <a:pt x="25012" y="7724"/>
                    <a:pt x="25510" y="7846"/>
                  </a:cubicBezTo>
                  <a:cubicBezTo>
                    <a:pt x="26102" y="7513"/>
                    <a:pt x="29244" y="7439"/>
                    <a:pt x="32276" y="7439"/>
                  </a:cubicBezTo>
                  <a:cubicBezTo>
                    <a:pt x="35344" y="7403"/>
                    <a:pt x="38302" y="7403"/>
                    <a:pt x="38524" y="7329"/>
                  </a:cubicBezTo>
                  <a:cubicBezTo>
                    <a:pt x="38781" y="7190"/>
                    <a:pt x="39547" y="7115"/>
                    <a:pt x="40249" y="7115"/>
                  </a:cubicBezTo>
                  <a:cubicBezTo>
                    <a:pt x="40858" y="7115"/>
                    <a:pt x="41418" y="7171"/>
                    <a:pt x="41555" y="7292"/>
                  </a:cubicBezTo>
                  <a:cubicBezTo>
                    <a:pt x="41753" y="7424"/>
                    <a:pt x="41980" y="7469"/>
                    <a:pt x="42214" y="7469"/>
                  </a:cubicBezTo>
                  <a:cubicBezTo>
                    <a:pt x="42731" y="7469"/>
                    <a:pt x="43282" y="7246"/>
                    <a:pt x="43626" y="7246"/>
                  </a:cubicBezTo>
                  <a:cubicBezTo>
                    <a:pt x="43736" y="7246"/>
                    <a:pt x="43825" y="7269"/>
                    <a:pt x="43884" y="7329"/>
                  </a:cubicBezTo>
                  <a:cubicBezTo>
                    <a:pt x="47397" y="6774"/>
                    <a:pt x="45363" y="6922"/>
                    <a:pt x="53238" y="6663"/>
                  </a:cubicBezTo>
                  <a:cubicBezTo>
                    <a:pt x="56492" y="6552"/>
                    <a:pt x="59782" y="6441"/>
                    <a:pt x="59782" y="6441"/>
                  </a:cubicBezTo>
                  <a:cubicBezTo>
                    <a:pt x="60732" y="6201"/>
                    <a:pt x="61778" y="6151"/>
                    <a:pt x="62766" y="6151"/>
                  </a:cubicBezTo>
                  <a:cubicBezTo>
                    <a:pt x="63460" y="6151"/>
                    <a:pt x="64127" y="6175"/>
                    <a:pt x="64711" y="6175"/>
                  </a:cubicBezTo>
                  <a:cubicBezTo>
                    <a:pt x="65721" y="6175"/>
                    <a:pt x="66486" y="6102"/>
                    <a:pt x="66732" y="5702"/>
                  </a:cubicBezTo>
                  <a:cubicBezTo>
                    <a:pt x="67287" y="4778"/>
                    <a:pt x="67842" y="970"/>
                    <a:pt x="67546" y="82"/>
                  </a:cubicBezTo>
                  <a:cubicBezTo>
                    <a:pt x="67524" y="25"/>
                    <a:pt x="67304" y="1"/>
                    <a:pt x="66961" y="1"/>
                  </a:cubicBezTo>
                  <a:close/>
                </a:path>
              </a:pathLst>
            </a:custGeom>
            <a:solidFill>
              <a:srgbClr val="C4F150">
                <a:alpha val="495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45" name="Google Shape;386;p32">
            <a:extLst>
              <a:ext uri="{FF2B5EF4-FFF2-40B4-BE49-F238E27FC236}">
                <a16:creationId xmlns:a16="http://schemas.microsoft.com/office/drawing/2014/main" id="{1C37CFDE-FD17-46D7-A182-0B62207CA647}"/>
              </a:ext>
            </a:extLst>
          </p:cNvPr>
          <p:cNvSpPr txBox="1">
            <a:spLocks/>
          </p:cNvSpPr>
          <p:nvPr/>
        </p:nvSpPr>
        <p:spPr>
          <a:xfrm>
            <a:off x="2817214" y="281340"/>
            <a:ext cx="7070400" cy="10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/>
            <a:r>
              <a:rPr lang="en-US" sz="36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 LỜI CÂU HỎI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41FBCED-6420-45D4-AFBC-9BC06E4795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4390067" y="1250806"/>
            <a:ext cx="31454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Cô giáo lớp em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11892" y="1757386"/>
            <a:ext cx="70104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Sáng nào em đến lớp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Cũng thấy cô đến rồi.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Đáp lời “Chào cô ạ!”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Cô mỉm cười thật tươi.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Cô dạy em tập viết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Gió đưa thoảng hương nhài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Nắng ghé vào cửa lớp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Xem chúng em học bài.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25174" y="1831710"/>
            <a:ext cx="488349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Những lời cô giáo giảng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Ấm trang vở thơm tho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Yêu thương em ngắm mãi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Những điểm mười cô cho.</a:t>
            </a:r>
          </a:p>
          <a:p>
            <a:pPr algn="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(Nguyễn Xuân Sanh)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43656" y="5339007"/>
            <a:ext cx="11249448" cy="1302888"/>
            <a:chOff x="500450" y="4028641"/>
            <a:chExt cx="11249448" cy="1302888"/>
          </a:xfrm>
        </p:grpSpPr>
        <p:grpSp>
          <p:nvGrpSpPr>
            <p:cNvPr id="5" name="Group 4"/>
            <p:cNvGrpSpPr/>
            <p:nvPr/>
          </p:nvGrpSpPr>
          <p:grpSpPr>
            <a:xfrm>
              <a:off x="500450" y="4028641"/>
              <a:ext cx="11249448" cy="1302888"/>
              <a:chOff x="596809" y="5223031"/>
              <a:chExt cx="11249448" cy="1302888"/>
            </a:xfrm>
          </p:grpSpPr>
          <p:grpSp>
            <p:nvGrpSpPr>
              <p:cNvPr id="24" name="Google Shape;786;p36"/>
              <p:cNvGrpSpPr/>
              <p:nvPr/>
            </p:nvGrpSpPr>
            <p:grpSpPr>
              <a:xfrm rot="-10790939">
                <a:off x="596809" y="5223031"/>
                <a:ext cx="11249448" cy="1302888"/>
                <a:chOff x="1881479" y="1597500"/>
                <a:chExt cx="1106346" cy="402846"/>
              </a:xfrm>
            </p:grpSpPr>
            <p:sp>
              <p:nvSpPr>
                <p:cNvPr id="25" name="Google Shape;787;p36"/>
                <p:cNvSpPr/>
                <p:nvPr/>
              </p:nvSpPr>
              <p:spPr>
                <a:xfrm>
                  <a:off x="1881479" y="1598638"/>
                  <a:ext cx="1103790" cy="4017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167" h="26992" extrusionOk="0">
                      <a:moveTo>
                        <a:pt x="72981" y="1"/>
                      </a:moveTo>
                      <a:lnTo>
                        <a:pt x="10974" y="3101"/>
                      </a:lnTo>
                      <a:lnTo>
                        <a:pt x="1" y="15806"/>
                      </a:lnTo>
                      <a:lnTo>
                        <a:pt x="12159" y="26992"/>
                      </a:lnTo>
                      <a:lnTo>
                        <a:pt x="74166" y="23922"/>
                      </a:lnTo>
                      <a:lnTo>
                        <a:pt x="72981" y="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26" name="Google Shape;788;p36"/>
                <p:cNvSpPr/>
                <p:nvPr/>
              </p:nvSpPr>
              <p:spPr>
                <a:xfrm>
                  <a:off x="2872327" y="1597500"/>
                  <a:ext cx="115498" cy="36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92" h="14553" extrusionOk="0">
                      <a:moveTo>
                        <a:pt x="0" y="271"/>
                      </a:moveTo>
                      <a:lnTo>
                        <a:pt x="5378" y="0"/>
                      </a:lnTo>
                      <a:lnTo>
                        <a:pt x="6192" y="14282"/>
                      </a:lnTo>
                      <a:lnTo>
                        <a:pt x="903" y="14553"/>
                      </a:lnTo>
                      <a:close/>
                    </a:path>
                  </a:pathLst>
                </a:custGeom>
                <a:solidFill>
                  <a:srgbClr val="FCB8B8"/>
                </a:solidFill>
                <a:ln>
                  <a:noFill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FBD53E06-B8F1-45C7-803F-56CA9357B1E2}"/>
                  </a:ext>
                </a:extLst>
              </p:cNvPr>
              <p:cNvGrpSpPr/>
              <p:nvPr/>
            </p:nvGrpSpPr>
            <p:grpSpPr>
              <a:xfrm>
                <a:off x="777074" y="5498767"/>
                <a:ext cx="925785" cy="856725"/>
                <a:chOff x="1113239" y="2049661"/>
                <a:chExt cx="1009099" cy="1206833"/>
              </a:xfrm>
            </p:grpSpPr>
            <p:sp>
              <p:nvSpPr>
                <p:cNvPr id="28" name="Google Shape;808;p36"/>
                <p:cNvSpPr/>
                <p:nvPr/>
              </p:nvSpPr>
              <p:spPr>
                <a:xfrm>
                  <a:off x="1113239" y="2049661"/>
                  <a:ext cx="1009099" cy="12068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054" h="36205" extrusionOk="0">
                      <a:moveTo>
                        <a:pt x="20171" y="2897"/>
                      </a:moveTo>
                      <a:cubicBezTo>
                        <a:pt x="13692" y="2897"/>
                        <a:pt x="4629" y="3248"/>
                        <a:pt x="1730" y="9043"/>
                      </a:cubicBezTo>
                      <a:cubicBezTo>
                        <a:pt x="-53" y="12607"/>
                        <a:pt x="-138" y="17159"/>
                        <a:pt x="1007" y="20976"/>
                      </a:cubicBezTo>
                      <a:cubicBezTo>
                        <a:pt x="4030" y="31052"/>
                        <a:pt x="25605" y="39758"/>
                        <a:pt x="31018" y="30738"/>
                      </a:cubicBezTo>
                      <a:cubicBezTo>
                        <a:pt x="35128" y="23889"/>
                        <a:pt x="35698" y="10984"/>
                        <a:pt x="28849" y="6874"/>
                      </a:cubicBezTo>
                      <a:cubicBezTo>
                        <a:pt x="23310" y="3550"/>
                        <a:pt x="15464" y="1093"/>
                        <a:pt x="9685" y="3981"/>
                      </a:cubicBezTo>
                      <a:cubicBezTo>
                        <a:pt x="4809" y="6417"/>
                        <a:pt x="1259" y="11997"/>
                        <a:pt x="284" y="17360"/>
                      </a:cubicBezTo>
                      <a:cubicBezTo>
                        <a:pt x="-548" y="21937"/>
                        <a:pt x="728" y="27711"/>
                        <a:pt x="4261" y="30738"/>
                      </a:cubicBezTo>
                      <a:cubicBezTo>
                        <a:pt x="11500" y="36942"/>
                        <a:pt x="25587" y="38389"/>
                        <a:pt x="32826" y="32185"/>
                      </a:cubicBezTo>
                      <a:cubicBezTo>
                        <a:pt x="38778" y="27085"/>
                        <a:pt x="37895" y="15205"/>
                        <a:pt x="33549" y="8682"/>
                      </a:cubicBezTo>
                      <a:cubicBezTo>
                        <a:pt x="28537" y="1160"/>
                        <a:pt x="16090" y="-1774"/>
                        <a:pt x="7516" y="1089"/>
                      </a:cubicBezTo>
                    </a:path>
                  </a:pathLst>
                </a:custGeom>
                <a:noFill/>
                <a:ln w="28575" cap="flat" cmpd="sng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6CF3B0ED-3CA4-4DE0-ABC1-79FB22A9436A}"/>
                    </a:ext>
                  </a:extLst>
                </p:cNvPr>
                <p:cNvSpPr txBox="1"/>
                <p:nvPr/>
              </p:nvSpPr>
              <p:spPr>
                <a:xfrm>
                  <a:off x="1244428" y="2253194"/>
                  <a:ext cx="708622" cy="9104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</a:p>
              </p:txBody>
            </p:sp>
          </p:grpSp>
        </p:grpSp>
        <p:sp>
          <p:nvSpPr>
            <p:cNvPr id="2" name="TextBox 1"/>
            <p:cNvSpPr txBox="1"/>
            <p:nvPr/>
          </p:nvSpPr>
          <p:spPr>
            <a:xfrm>
              <a:off x="1632500" y="4228527"/>
              <a:ext cx="9035774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Qua bài thơ, em thấy tình cảm bạn nhỏ dành cho cô giáo thế nào?</a:t>
              </a:r>
              <a:endParaRPr lang="vi-V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534847" y="5502894"/>
            <a:ext cx="11242985" cy="10464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400" b="1" dirty="0">
              <a:solidFill>
                <a:srgbClr val="00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 nhỏ yêu quý, yêu thương cô giáo.</a:t>
            </a:r>
          </a:p>
          <a:p>
            <a:endParaRPr lang="vi-VN" sz="1600" b="1" dirty="0">
              <a:solidFill>
                <a:srgbClr val="00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0147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0" grpId="0"/>
      <p:bldP spid="21" grpId="0"/>
      <p:bldP spid="22" grpId="0"/>
      <p:bldP spid="2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8" name="Google Shape;1698;p48"/>
          <p:cNvGrpSpPr/>
          <p:nvPr/>
        </p:nvGrpSpPr>
        <p:grpSpPr>
          <a:xfrm>
            <a:off x="10082849" y="761979"/>
            <a:ext cx="440480" cy="653095"/>
            <a:chOff x="4508863" y="1528200"/>
            <a:chExt cx="318850" cy="472800"/>
          </a:xfrm>
        </p:grpSpPr>
        <p:sp>
          <p:nvSpPr>
            <p:cNvPr id="1699" name="Google Shape;1699;p48"/>
            <p:cNvSpPr/>
            <p:nvPr/>
          </p:nvSpPr>
          <p:spPr>
            <a:xfrm>
              <a:off x="4508863" y="1742675"/>
              <a:ext cx="177525" cy="258325"/>
            </a:xfrm>
            <a:custGeom>
              <a:avLst/>
              <a:gdLst/>
              <a:ahLst/>
              <a:cxnLst/>
              <a:rect l="l" t="t" r="r" b="b"/>
              <a:pathLst>
                <a:path w="7101" h="10333" extrusionOk="0">
                  <a:moveTo>
                    <a:pt x="3939" y="0"/>
                  </a:moveTo>
                  <a:cubicBezTo>
                    <a:pt x="1292" y="6987"/>
                    <a:pt x="0" y="10332"/>
                    <a:pt x="511" y="10332"/>
                  </a:cubicBezTo>
                  <a:cubicBezTo>
                    <a:pt x="991" y="10332"/>
                    <a:pt x="3064" y="7374"/>
                    <a:pt x="7100" y="1703"/>
                  </a:cubicBezTo>
                  <a:lnTo>
                    <a:pt x="39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0" name="Google Shape;1700;p48"/>
            <p:cNvSpPr/>
            <p:nvPr/>
          </p:nvSpPr>
          <p:spPr>
            <a:xfrm>
              <a:off x="4562113" y="1528200"/>
              <a:ext cx="264850" cy="254775"/>
            </a:xfrm>
            <a:custGeom>
              <a:avLst/>
              <a:gdLst/>
              <a:ahLst/>
              <a:cxnLst/>
              <a:rect l="l" t="t" r="r" b="b"/>
              <a:pathLst>
                <a:path w="10594" h="10191" extrusionOk="0">
                  <a:moveTo>
                    <a:pt x="5301" y="0"/>
                  </a:moveTo>
                  <a:cubicBezTo>
                    <a:pt x="2652" y="0"/>
                    <a:pt x="0" y="1695"/>
                    <a:pt x="46" y="5084"/>
                  </a:cubicBezTo>
                  <a:cubicBezTo>
                    <a:pt x="0" y="8488"/>
                    <a:pt x="2645" y="10190"/>
                    <a:pt x="5289" y="10190"/>
                  </a:cubicBezTo>
                  <a:cubicBezTo>
                    <a:pt x="7934" y="10190"/>
                    <a:pt x="10578" y="8488"/>
                    <a:pt x="10532" y="5084"/>
                  </a:cubicBezTo>
                  <a:cubicBezTo>
                    <a:pt x="10593" y="1695"/>
                    <a:pt x="7949" y="0"/>
                    <a:pt x="53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1" name="Google Shape;1701;p48"/>
            <p:cNvSpPr/>
            <p:nvPr/>
          </p:nvSpPr>
          <p:spPr>
            <a:xfrm>
              <a:off x="4583013" y="1551175"/>
              <a:ext cx="244700" cy="231500"/>
            </a:xfrm>
            <a:custGeom>
              <a:avLst/>
              <a:gdLst/>
              <a:ahLst/>
              <a:cxnLst/>
              <a:rect l="l" t="t" r="r" b="b"/>
              <a:pathLst>
                <a:path w="9788" h="9260" extrusionOk="0">
                  <a:moveTo>
                    <a:pt x="7569" y="1"/>
                  </a:moveTo>
                  <a:lnTo>
                    <a:pt x="7569" y="1"/>
                  </a:lnTo>
                  <a:cubicBezTo>
                    <a:pt x="8116" y="852"/>
                    <a:pt x="8420" y="1825"/>
                    <a:pt x="8359" y="2858"/>
                  </a:cubicBezTo>
                  <a:cubicBezTo>
                    <a:pt x="8423" y="6235"/>
                    <a:pt x="5782" y="7929"/>
                    <a:pt x="3141" y="7929"/>
                  </a:cubicBezTo>
                  <a:cubicBezTo>
                    <a:pt x="2026" y="7929"/>
                    <a:pt x="912" y="7627"/>
                    <a:pt x="0" y="7022"/>
                  </a:cubicBezTo>
                  <a:lnTo>
                    <a:pt x="0" y="7022"/>
                  </a:lnTo>
                  <a:cubicBezTo>
                    <a:pt x="982" y="8513"/>
                    <a:pt x="2738" y="9260"/>
                    <a:pt x="4488" y="9260"/>
                  </a:cubicBezTo>
                  <a:cubicBezTo>
                    <a:pt x="7126" y="9260"/>
                    <a:pt x="9751" y="7564"/>
                    <a:pt x="9696" y="4165"/>
                  </a:cubicBezTo>
                  <a:cubicBezTo>
                    <a:pt x="9788" y="2493"/>
                    <a:pt x="8997" y="913"/>
                    <a:pt x="75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2" name="Google Shape;1702;p48"/>
            <p:cNvSpPr/>
            <p:nvPr/>
          </p:nvSpPr>
          <p:spPr>
            <a:xfrm>
              <a:off x="4647588" y="1535425"/>
              <a:ext cx="76400" cy="73525"/>
            </a:xfrm>
            <a:custGeom>
              <a:avLst/>
              <a:gdLst/>
              <a:ahLst/>
              <a:cxnLst/>
              <a:rect l="l" t="t" r="r" b="b"/>
              <a:pathLst>
                <a:path w="3056" h="2941" extrusionOk="0">
                  <a:moveTo>
                    <a:pt x="1532" y="0"/>
                  </a:moveTo>
                  <a:cubicBezTo>
                    <a:pt x="768" y="0"/>
                    <a:pt x="1" y="494"/>
                    <a:pt x="1" y="1482"/>
                  </a:cubicBezTo>
                  <a:cubicBezTo>
                    <a:pt x="1" y="2455"/>
                    <a:pt x="768" y="2941"/>
                    <a:pt x="1532" y="2941"/>
                  </a:cubicBezTo>
                  <a:cubicBezTo>
                    <a:pt x="2296" y="2941"/>
                    <a:pt x="3056" y="2455"/>
                    <a:pt x="3040" y="1482"/>
                  </a:cubicBezTo>
                  <a:cubicBezTo>
                    <a:pt x="3056" y="494"/>
                    <a:pt x="2296" y="0"/>
                    <a:pt x="1532" y="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703" name="Google Shape;1703;p48"/>
          <p:cNvGrpSpPr/>
          <p:nvPr/>
        </p:nvGrpSpPr>
        <p:grpSpPr>
          <a:xfrm>
            <a:off x="10711479" y="829178"/>
            <a:ext cx="440480" cy="653095"/>
            <a:chOff x="4508863" y="1528200"/>
            <a:chExt cx="318850" cy="472800"/>
          </a:xfrm>
        </p:grpSpPr>
        <p:sp>
          <p:nvSpPr>
            <p:cNvPr id="1704" name="Google Shape;1704;p48"/>
            <p:cNvSpPr/>
            <p:nvPr/>
          </p:nvSpPr>
          <p:spPr>
            <a:xfrm>
              <a:off x="4508863" y="1742675"/>
              <a:ext cx="177525" cy="258325"/>
            </a:xfrm>
            <a:custGeom>
              <a:avLst/>
              <a:gdLst/>
              <a:ahLst/>
              <a:cxnLst/>
              <a:rect l="l" t="t" r="r" b="b"/>
              <a:pathLst>
                <a:path w="7101" h="10333" extrusionOk="0">
                  <a:moveTo>
                    <a:pt x="3939" y="0"/>
                  </a:moveTo>
                  <a:cubicBezTo>
                    <a:pt x="1292" y="6987"/>
                    <a:pt x="0" y="10332"/>
                    <a:pt x="511" y="10332"/>
                  </a:cubicBezTo>
                  <a:cubicBezTo>
                    <a:pt x="991" y="10332"/>
                    <a:pt x="3064" y="7374"/>
                    <a:pt x="7100" y="1703"/>
                  </a:cubicBezTo>
                  <a:lnTo>
                    <a:pt x="39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5" name="Google Shape;1705;p48"/>
            <p:cNvSpPr/>
            <p:nvPr/>
          </p:nvSpPr>
          <p:spPr>
            <a:xfrm>
              <a:off x="4562113" y="1528200"/>
              <a:ext cx="264850" cy="254775"/>
            </a:xfrm>
            <a:custGeom>
              <a:avLst/>
              <a:gdLst/>
              <a:ahLst/>
              <a:cxnLst/>
              <a:rect l="l" t="t" r="r" b="b"/>
              <a:pathLst>
                <a:path w="10594" h="10191" extrusionOk="0">
                  <a:moveTo>
                    <a:pt x="5301" y="0"/>
                  </a:moveTo>
                  <a:cubicBezTo>
                    <a:pt x="2652" y="0"/>
                    <a:pt x="0" y="1695"/>
                    <a:pt x="46" y="5084"/>
                  </a:cubicBezTo>
                  <a:cubicBezTo>
                    <a:pt x="0" y="8488"/>
                    <a:pt x="2645" y="10190"/>
                    <a:pt x="5289" y="10190"/>
                  </a:cubicBezTo>
                  <a:cubicBezTo>
                    <a:pt x="7934" y="10190"/>
                    <a:pt x="10578" y="8488"/>
                    <a:pt x="10532" y="5084"/>
                  </a:cubicBezTo>
                  <a:cubicBezTo>
                    <a:pt x="10593" y="1695"/>
                    <a:pt x="7949" y="0"/>
                    <a:pt x="53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6" name="Google Shape;1706;p48"/>
            <p:cNvSpPr/>
            <p:nvPr/>
          </p:nvSpPr>
          <p:spPr>
            <a:xfrm>
              <a:off x="4583013" y="1551175"/>
              <a:ext cx="244700" cy="231500"/>
            </a:xfrm>
            <a:custGeom>
              <a:avLst/>
              <a:gdLst/>
              <a:ahLst/>
              <a:cxnLst/>
              <a:rect l="l" t="t" r="r" b="b"/>
              <a:pathLst>
                <a:path w="9788" h="9260" extrusionOk="0">
                  <a:moveTo>
                    <a:pt x="7569" y="1"/>
                  </a:moveTo>
                  <a:lnTo>
                    <a:pt x="7569" y="1"/>
                  </a:lnTo>
                  <a:cubicBezTo>
                    <a:pt x="8116" y="852"/>
                    <a:pt x="8420" y="1825"/>
                    <a:pt x="8359" y="2858"/>
                  </a:cubicBezTo>
                  <a:cubicBezTo>
                    <a:pt x="8423" y="6235"/>
                    <a:pt x="5782" y="7929"/>
                    <a:pt x="3141" y="7929"/>
                  </a:cubicBezTo>
                  <a:cubicBezTo>
                    <a:pt x="2026" y="7929"/>
                    <a:pt x="912" y="7627"/>
                    <a:pt x="0" y="7022"/>
                  </a:cubicBezTo>
                  <a:lnTo>
                    <a:pt x="0" y="7022"/>
                  </a:lnTo>
                  <a:cubicBezTo>
                    <a:pt x="982" y="8513"/>
                    <a:pt x="2738" y="9260"/>
                    <a:pt x="4488" y="9260"/>
                  </a:cubicBezTo>
                  <a:cubicBezTo>
                    <a:pt x="7126" y="9260"/>
                    <a:pt x="9751" y="7564"/>
                    <a:pt x="9696" y="4165"/>
                  </a:cubicBezTo>
                  <a:cubicBezTo>
                    <a:pt x="9788" y="2493"/>
                    <a:pt x="8997" y="913"/>
                    <a:pt x="75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7" name="Google Shape;1707;p48"/>
            <p:cNvSpPr/>
            <p:nvPr/>
          </p:nvSpPr>
          <p:spPr>
            <a:xfrm>
              <a:off x="4647588" y="1535425"/>
              <a:ext cx="76400" cy="73525"/>
            </a:xfrm>
            <a:custGeom>
              <a:avLst/>
              <a:gdLst/>
              <a:ahLst/>
              <a:cxnLst/>
              <a:rect l="l" t="t" r="r" b="b"/>
              <a:pathLst>
                <a:path w="3056" h="2941" extrusionOk="0">
                  <a:moveTo>
                    <a:pt x="1532" y="0"/>
                  </a:moveTo>
                  <a:cubicBezTo>
                    <a:pt x="768" y="0"/>
                    <a:pt x="1" y="494"/>
                    <a:pt x="1" y="1482"/>
                  </a:cubicBezTo>
                  <a:cubicBezTo>
                    <a:pt x="1" y="2455"/>
                    <a:pt x="768" y="2941"/>
                    <a:pt x="1532" y="2941"/>
                  </a:cubicBezTo>
                  <a:cubicBezTo>
                    <a:pt x="2296" y="2941"/>
                    <a:pt x="3056" y="2455"/>
                    <a:pt x="3040" y="1482"/>
                  </a:cubicBezTo>
                  <a:cubicBezTo>
                    <a:pt x="3056" y="494"/>
                    <a:pt x="2296" y="0"/>
                    <a:pt x="1532" y="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41" name="Google Shape;378;p32">
            <a:extLst>
              <a:ext uri="{FF2B5EF4-FFF2-40B4-BE49-F238E27FC236}">
                <a16:creationId xmlns:a16="http://schemas.microsoft.com/office/drawing/2014/main" id="{8DBAB0A9-3C5D-44B8-8CEA-115B6D375EC5}"/>
              </a:ext>
            </a:extLst>
          </p:cNvPr>
          <p:cNvGrpSpPr/>
          <p:nvPr/>
        </p:nvGrpSpPr>
        <p:grpSpPr>
          <a:xfrm>
            <a:off x="1790474" y="488016"/>
            <a:ext cx="8117285" cy="931176"/>
            <a:chOff x="603225" y="2182575"/>
            <a:chExt cx="2577800" cy="424450"/>
          </a:xfrm>
        </p:grpSpPr>
        <p:sp>
          <p:nvSpPr>
            <p:cNvPr id="42" name="Google Shape;379;p32">
              <a:extLst>
                <a:ext uri="{FF2B5EF4-FFF2-40B4-BE49-F238E27FC236}">
                  <a16:creationId xmlns:a16="http://schemas.microsoft.com/office/drawing/2014/main" id="{0727C588-0A08-4159-8471-1257E0FD12F6}"/>
                </a:ext>
              </a:extLst>
            </p:cNvPr>
            <p:cNvSpPr/>
            <p:nvPr/>
          </p:nvSpPr>
          <p:spPr>
            <a:xfrm>
              <a:off x="603225" y="2317450"/>
              <a:ext cx="2577800" cy="191900"/>
            </a:xfrm>
            <a:custGeom>
              <a:avLst/>
              <a:gdLst/>
              <a:ahLst/>
              <a:cxnLst/>
              <a:rect l="l" t="t" r="r" b="b"/>
              <a:pathLst>
                <a:path w="103112" h="7676" extrusionOk="0">
                  <a:moveTo>
                    <a:pt x="68689" y="0"/>
                  </a:moveTo>
                  <a:cubicBezTo>
                    <a:pt x="68006" y="0"/>
                    <a:pt x="67325" y="39"/>
                    <a:pt x="66659" y="122"/>
                  </a:cubicBezTo>
                  <a:cubicBezTo>
                    <a:pt x="65933" y="183"/>
                    <a:pt x="64838" y="202"/>
                    <a:pt x="63559" y="202"/>
                  </a:cubicBezTo>
                  <a:cubicBezTo>
                    <a:pt x="61490" y="202"/>
                    <a:pt x="58940" y="153"/>
                    <a:pt x="56701" y="153"/>
                  </a:cubicBezTo>
                  <a:cubicBezTo>
                    <a:pt x="55317" y="153"/>
                    <a:pt x="54051" y="172"/>
                    <a:pt x="53091" y="233"/>
                  </a:cubicBezTo>
                  <a:cubicBezTo>
                    <a:pt x="52810" y="253"/>
                    <a:pt x="52614" y="261"/>
                    <a:pt x="52472" y="261"/>
                  </a:cubicBezTo>
                  <a:cubicBezTo>
                    <a:pt x="51814" y="261"/>
                    <a:pt x="52362" y="85"/>
                    <a:pt x="51205" y="85"/>
                  </a:cubicBezTo>
                  <a:cubicBezTo>
                    <a:pt x="50650" y="85"/>
                    <a:pt x="48580" y="122"/>
                    <a:pt x="45770" y="159"/>
                  </a:cubicBezTo>
                  <a:cubicBezTo>
                    <a:pt x="34074" y="411"/>
                    <a:pt x="26612" y="643"/>
                    <a:pt x="23595" y="643"/>
                  </a:cubicBezTo>
                  <a:cubicBezTo>
                    <a:pt x="22636" y="643"/>
                    <a:pt x="22126" y="619"/>
                    <a:pt x="22072" y="566"/>
                  </a:cubicBezTo>
                  <a:cubicBezTo>
                    <a:pt x="22049" y="537"/>
                    <a:pt x="22015" y="525"/>
                    <a:pt x="21972" y="525"/>
                  </a:cubicBezTo>
                  <a:cubicBezTo>
                    <a:pt x="21774" y="525"/>
                    <a:pt x="21400" y="777"/>
                    <a:pt x="21177" y="777"/>
                  </a:cubicBezTo>
                  <a:cubicBezTo>
                    <a:pt x="21137" y="777"/>
                    <a:pt x="21102" y="769"/>
                    <a:pt x="21074" y="751"/>
                  </a:cubicBezTo>
                  <a:cubicBezTo>
                    <a:pt x="12013" y="1258"/>
                    <a:pt x="5487" y="1610"/>
                    <a:pt x="3815" y="1610"/>
                  </a:cubicBezTo>
                  <a:cubicBezTo>
                    <a:pt x="3659" y="1610"/>
                    <a:pt x="3545" y="1607"/>
                    <a:pt x="3476" y="1601"/>
                  </a:cubicBezTo>
                  <a:cubicBezTo>
                    <a:pt x="3243" y="1568"/>
                    <a:pt x="3047" y="1551"/>
                    <a:pt x="2878" y="1551"/>
                  </a:cubicBezTo>
                  <a:cubicBezTo>
                    <a:pt x="2484" y="1551"/>
                    <a:pt x="2241" y="1642"/>
                    <a:pt x="2034" y="1823"/>
                  </a:cubicBezTo>
                  <a:cubicBezTo>
                    <a:pt x="1221" y="2599"/>
                    <a:pt x="1" y="7442"/>
                    <a:pt x="925" y="7664"/>
                  </a:cubicBezTo>
                  <a:cubicBezTo>
                    <a:pt x="979" y="7672"/>
                    <a:pt x="1071" y="7675"/>
                    <a:pt x="1197" y="7675"/>
                  </a:cubicBezTo>
                  <a:cubicBezTo>
                    <a:pt x="3026" y="7675"/>
                    <a:pt x="12055" y="6926"/>
                    <a:pt x="16854" y="6926"/>
                  </a:cubicBezTo>
                  <a:cubicBezTo>
                    <a:pt x="18119" y="6926"/>
                    <a:pt x="19090" y="6978"/>
                    <a:pt x="19558" y="7109"/>
                  </a:cubicBezTo>
                  <a:cubicBezTo>
                    <a:pt x="22240" y="6905"/>
                    <a:pt x="30321" y="6242"/>
                    <a:pt x="35306" y="6242"/>
                  </a:cubicBezTo>
                  <a:cubicBezTo>
                    <a:pt x="36644" y="6242"/>
                    <a:pt x="37759" y="6290"/>
                    <a:pt x="38487" y="6407"/>
                  </a:cubicBezTo>
                  <a:cubicBezTo>
                    <a:pt x="39300" y="6074"/>
                    <a:pt x="43626" y="6000"/>
                    <a:pt x="45327" y="6000"/>
                  </a:cubicBezTo>
                  <a:cubicBezTo>
                    <a:pt x="46783" y="5990"/>
                    <a:pt x="47769" y="5986"/>
                    <a:pt x="48537" y="5986"/>
                  </a:cubicBezTo>
                  <a:cubicBezTo>
                    <a:pt x="50634" y="5986"/>
                    <a:pt x="51099" y="6020"/>
                    <a:pt x="55050" y="6074"/>
                  </a:cubicBezTo>
                  <a:cubicBezTo>
                    <a:pt x="56788" y="6074"/>
                    <a:pt x="58008" y="6074"/>
                    <a:pt x="58156" y="6037"/>
                  </a:cubicBezTo>
                  <a:cubicBezTo>
                    <a:pt x="58465" y="5944"/>
                    <a:pt x="59242" y="5903"/>
                    <a:pt x="60073" y="5903"/>
                  </a:cubicBezTo>
                  <a:cubicBezTo>
                    <a:pt x="61225" y="5903"/>
                    <a:pt x="62482" y="5982"/>
                    <a:pt x="62740" y="6111"/>
                  </a:cubicBezTo>
                  <a:cubicBezTo>
                    <a:pt x="63078" y="6286"/>
                    <a:pt x="63481" y="6341"/>
                    <a:pt x="63892" y="6341"/>
                  </a:cubicBezTo>
                  <a:cubicBezTo>
                    <a:pt x="64610" y="6341"/>
                    <a:pt x="65357" y="6173"/>
                    <a:pt x="65839" y="6173"/>
                  </a:cubicBezTo>
                  <a:cubicBezTo>
                    <a:pt x="66018" y="6173"/>
                    <a:pt x="66161" y="6196"/>
                    <a:pt x="66252" y="6259"/>
                  </a:cubicBezTo>
                  <a:cubicBezTo>
                    <a:pt x="68041" y="6144"/>
                    <a:pt x="68659" y="6018"/>
                    <a:pt x="71435" y="6018"/>
                  </a:cubicBezTo>
                  <a:cubicBezTo>
                    <a:pt x="73993" y="6018"/>
                    <a:pt x="78384" y="6125"/>
                    <a:pt x="87215" y="6444"/>
                  </a:cubicBezTo>
                  <a:lnTo>
                    <a:pt x="90283" y="6555"/>
                  </a:lnTo>
                  <a:cubicBezTo>
                    <a:pt x="90895" y="6498"/>
                    <a:pt x="91521" y="6475"/>
                    <a:pt x="92148" y="6475"/>
                  </a:cubicBezTo>
                  <a:cubicBezTo>
                    <a:pt x="94856" y="6475"/>
                    <a:pt x="97587" y="6904"/>
                    <a:pt x="99283" y="6904"/>
                  </a:cubicBezTo>
                  <a:cubicBezTo>
                    <a:pt x="100019" y="6904"/>
                    <a:pt x="100560" y="6823"/>
                    <a:pt x="100820" y="6592"/>
                  </a:cubicBezTo>
                  <a:cubicBezTo>
                    <a:pt x="101781" y="5742"/>
                    <a:pt x="103112" y="2044"/>
                    <a:pt x="102779" y="1120"/>
                  </a:cubicBezTo>
                  <a:cubicBezTo>
                    <a:pt x="102704" y="895"/>
                    <a:pt x="98934" y="805"/>
                    <a:pt x="96381" y="805"/>
                  </a:cubicBezTo>
                  <a:cubicBezTo>
                    <a:pt x="95163" y="805"/>
                    <a:pt x="94222" y="826"/>
                    <a:pt x="94091" y="861"/>
                  </a:cubicBezTo>
                  <a:cubicBezTo>
                    <a:pt x="94040" y="879"/>
                    <a:pt x="93986" y="886"/>
                    <a:pt x="93934" y="886"/>
                  </a:cubicBezTo>
                  <a:cubicBezTo>
                    <a:pt x="93761" y="886"/>
                    <a:pt x="93602" y="807"/>
                    <a:pt x="93573" y="751"/>
                  </a:cubicBezTo>
                  <a:cubicBezTo>
                    <a:pt x="93573" y="714"/>
                    <a:pt x="89802" y="492"/>
                    <a:pt x="89729" y="492"/>
                  </a:cubicBezTo>
                  <a:cubicBezTo>
                    <a:pt x="89433" y="455"/>
                    <a:pt x="86179" y="270"/>
                    <a:pt x="85884" y="270"/>
                  </a:cubicBezTo>
                  <a:cubicBezTo>
                    <a:pt x="85884" y="198"/>
                    <a:pt x="85791" y="157"/>
                    <a:pt x="85646" y="157"/>
                  </a:cubicBezTo>
                  <a:cubicBezTo>
                    <a:pt x="85566" y="157"/>
                    <a:pt x="85471" y="170"/>
                    <a:pt x="85366" y="196"/>
                  </a:cubicBezTo>
                  <a:cubicBezTo>
                    <a:pt x="84886" y="309"/>
                    <a:pt x="83003" y="357"/>
                    <a:pt x="80740" y="357"/>
                  </a:cubicBezTo>
                  <a:cubicBezTo>
                    <a:pt x="80041" y="357"/>
                    <a:pt x="79305" y="353"/>
                    <a:pt x="78563" y="344"/>
                  </a:cubicBezTo>
                  <a:cubicBezTo>
                    <a:pt x="75421" y="344"/>
                    <a:pt x="72204" y="270"/>
                    <a:pt x="71169" y="159"/>
                  </a:cubicBezTo>
                  <a:cubicBezTo>
                    <a:pt x="70357" y="57"/>
                    <a:pt x="69522" y="0"/>
                    <a:pt x="68689" y="0"/>
                  </a:cubicBezTo>
                  <a:close/>
                </a:path>
              </a:pathLst>
            </a:custGeom>
            <a:solidFill>
              <a:srgbClr val="C4F150">
                <a:alpha val="495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" name="Google Shape;380;p32">
              <a:extLst>
                <a:ext uri="{FF2B5EF4-FFF2-40B4-BE49-F238E27FC236}">
                  <a16:creationId xmlns:a16="http://schemas.microsoft.com/office/drawing/2014/main" id="{6C866E77-CF64-47E6-B702-872F6DD9CE46}"/>
                </a:ext>
              </a:extLst>
            </p:cNvPr>
            <p:cNvSpPr/>
            <p:nvPr/>
          </p:nvSpPr>
          <p:spPr>
            <a:xfrm>
              <a:off x="973850" y="2427875"/>
              <a:ext cx="1943775" cy="179150"/>
            </a:xfrm>
            <a:custGeom>
              <a:avLst/>
              <a:gdLst/>
              <a:ahLst/>
              <a:cxnLst/>
              <a:rect l="l" t="t" r="r" b="b"/>
              <a:pathLst>
                <a:path w="77751" h="7166" extrusionOk="0">
                  <a:moveTo>
                    <a:pt x="64615" y="1"/>
                  </a:moveTo>
                  <a:cubicBezTo>
                    <a:pt x="64546" y="1"/>
                    <a:pt x="64460" y="21"/>
                    <a:pt x="64367" y="68"/>
                  </a:cubicBezTo>
                  <a:cubicBezTo>
                    <a:pt x="63663" y="321"/>
                    <a:pt x="58750" y="489"/>
                    <a:pt x="55765" y="489"/>
                  </a:cubicBezTo>
                  <a:cubicBezTo>
                    <a:pt x="54833" y="489"/>
                    <a:pt x="54089" y="472"/>
                    <a:pt x="53719" y="437"/>
                  </a:cubicBezTo>
                  <a:cubicBezTo>
                    <a:pt x="53172" y="349"/>
                    <a:pt x="52625" y="303"/>
                    <a:pt x="52083" y="303"/>
                  </a:cubicBezTo>
                  <a:cubicBezTo>
                    <a:pt x="51488" y="303"/>
                    <a:pt x="50898" y="358"/>
                    <a:pt x="50318" y="474"/>
                  </a:cubicBezTo>
                  <a:cubicBezTo>
                    <a:pt x="48359" y="733"/>
                    <a:pt x="42739" y="511"/>
                    <a:pt x="40151" y="733"/>
                  </a:cubicBezTo>
                  <a:cubicBezTo>
                    <a:pt x="39958" y="751"/>
                    <a:pt x="39816" y="758"/>
                    <a:pt x="39710" y="758"/>
                  </a:cubicBezTo>
                  <a:cubicBezTo>
                    <a:pt x="39142" y="758"/>
                    <a:pt x="39581" y="548"/>
                    <a:pt x="38709" y="548"/>
                  </a:cubicBezTo>
                  <a:cubicBezTo>
                    <a:pt x="37484" y="575"/>
                    <a:pt x="26790" y="851"/>
                    <a:pt x="20802" y="851"/>
                  </a:cubicBezTo>
                  <a:cubicBezTo>
                    <a:pt x="18482" y="851"/>
                    <a:pt x="16868" y="810"/>
                    <a:pt x="16786" y="696"/>
                  </a:cubicBezTo>
                  <a:cubicBezTo>
                    <a:pt x="16773" y="665"/>
                    <a:pt x="16750" y="653"/>
                    <a:pt x="16719" y="653"/>
                  </a:cubicBezTo>
                  <a:cubicBezTo>
                    <a:pt x="16587" y="653"/>
                    <a:pt x="16313" y="873"/>
                    <a:pt x="16137" y="873"/>
                  </a:cubicBezTo>
                  <a:cubicBezTo>
                    <a:pt x="16102" y="873"/>
                    <a:pt x="16071" y="864"/>
                    <a:pt x="16046" y="844"/>
                  </a:cubicBezTo>
                  <a:cubicBezTo>
                    <a:pt x="16046" y="844"/>
                    <a:pt x="8469" y="1095"/>
                    <a:pt x="4755" y="1095"/>
                  </a:cubicBezTo>
                  <a:cubicBezTo>
                    <a:pt x="3742" y="1095"/>
                    <a:pt x="3017" y="1076"/>
                    <a:pt x="2811" y="1029"/>
                  </a:cubicBezTo>
                  <a:cubicBezTo>
                    <a:pt x="2594" y="991"/>
                    <a:pt x="2425" y="970"/>
                    <a:pt x="2288" y="970"/>
                  </a:cubicBezTo>
                  <a:cubicBezTo>
                    <a:pt x="2029" y="970"/>
                    <a:pt x="1884" y="1044"/>
                    <a:pt x="1739" y="1214"/>
                  </a:cubicBezTo>
                  <a:cubicBezTo>
                    <a:pt x="1073" y="1916"/>
                    <a:pt x="1" y="6722"/>
                    <a:pt x="703" y="6981"/>
                  </a:cubicBezTo>
                  <a:cubicBezTo>
                    <a:pt x="822" y="7012"/>
                    <a:pt x="1152" y="7024"/>
                    <a:pt x="1636" y="7024"/>
                  </a:cubicBezTo>
                  <a:cubicBezTo>
                    <a:pt x="3438" y="7024"/>
                    <a:pt x="7375" y="6855"/>
                    <a:pt x="10514" y="6855"/>
                  </a:cubicBezTo>
                  <a:cubicBezTo>
                    <a:pt x="12564" y="6855"/>
                    <a:pt x="14273" y="6927"/>
                    <a:pt x="14826" y="7166"/>
                  </a:cubicBezTo>
                  <a:cubicBezTo>
                    <a:pt x="16483" y="7055"/>
                    <a:pt x="22288" y="6615"/>
                    <a:pt x="26120" y="6615"/>
                  </a:cubicBezTo>
                  <a:cubicBezTo>
                    <a:pt x="27418" y="6615"/>
                    <a:pt x="28489" y="6665"/>
                    <a:pt x="29097" y="6796"/>
                  </a:cubicBezTo>
                  <a:cubicBezTo>
                    <a:pt x="29642" y="6539"/>
                    <a:pt x="32150" y="6474"/>
                    <a:pt x="34955" y="6474"/>
                  </a:cubicBezTo>
                  <a:cubicBezTo>
                    <a:pt x="37844" y="6474"/>
                    <a:pt x="41049" y="6543"/>
                    <a:pt x="42752" y="6543"/>
                  </a:cubicBezTo>
                  <a:cubicBezTo>
                    <a:pt x="43436" y="6543"/>
                    <a:pt x="43878" y="6532"/>
                    <a:pt x="43959" y="6500"/>
                  </a:cubicBezTo>
                  <a:cubicBezTo>
                    <a:pt x="44243" y="6376"/>
                    <a:pt x="44981" y="6320"/>
                    <a:pt x="45707" y="6320"/>
                  </a:cubicBezTo>
                  <a:cubicBezTo>
                    <a:pt x="46491" y="6320"/>
                    <a:pt x="47262" y="6385"/>
                    <a:pt x="47434" y="6500"/>
                  </a:cubicBezTo>
                  <a:cubicBezTo>
                    <a:pt x="47673" y="6656"/>
                    <a:pt x="47958" y="6707"/>
                    <a:pt x="48252" y="6707"/>
                  </a:cubicBezTo>
                  <a:cubicBezTo>
                    <a:pt x="48810" y="6707"/>
                    <a:pt x="49402" y="6525"/>
                    <a:pt x="49782" y="6525"/>
                  </a:cubicBezTo>
                  <a:cubicBezTo>
                    <a:pt x="49918" y="6525"/>
                    <a:pt x="50026" y="6548"/>
                    <a:pt x="50096" y="6611"/>
                  </a:cubicBezTo>
                  <a:lnTo>
                    <a:pt x="53313" y="6242"/>
                  </a:lnTo>
                  <a:lnTo>
                    <a:pt x="68286" y="6242"/>
                  </a:lnTo>
                  <a:cubicBezTo>
                    <a:pt x="69090" y="6094"/>
                    <a:pt x="69945" y="6048"/>
                    <a:pt x="70786" y="6048"/>
                  </a:cubicBezTo>
                  <a:cubicBezTo>
                    <a:pt x="72188" y="6048"/>
                    <a:pt x="73551" y="6176"/>
                    <a:pt x="74576" y="6176"/>
                  </a:cubicBezTo>
                  <a:cubicBezTo>
                    <a:pt x="75396" y="6176"/>
                    <a:pt x="76000" y="6094"/>
                    <a:pt x="76234" y="5798"/>
                  </a:cubicBezTo>
                  <a:cubicBezTo>
                    <a:pt x="76937" y="4874"/>
                    <a:pt x="77750" y="1103"/>
                    <a:pt x="77455" y="178"/>
                  </a:cubicBezTo>
                  <a:cubicBezTo>
                    <a:pt x="77426" y="102"/>
                    <a:pt x="77000" y="73"/>
                    <a:pt x="76377" y="73"/>
                  </a:cubicBezTo>
                  <a:cubicBezTo>
                    <a:pt x="74582" y="73"/>
                    <a:pt x="71158" y="318"/>
                    <a:pt x="70911" y="400"/>
                  </a:cubicBezTo>
                  <a:cubicBezTo>
                    <a:pt x="70874" y="425"/>
                    <a:pt x="70829" y="437"/>
                    <a:pt x="70782" y="437"/>
                  </a:cubicBezTo>
                  <a:cubicBezTo>
                    <a:pt x="70689" y="437"/>
                    <a:pt x="70590" y="388"/>
                    <a:pt x="70541" y="289"/>
                  </a:cubicBezTo>
                  <a:cubicBezTo>
                    <a:pt x="70504" y="215"/>
                    <a:pt x="64774" y="142"/>
                    <a:pt x="64774" y="105"/>
                  </a:cubicBezTo>
                  <a:cubicBezTo>
                    <a:pt x="64774" y="40"/>
                    <a:pt x="64711" y="1"/>
                    <a:pt x="64615" y="1"/>
                  </a:cubicBezTo>
                  <a:close/>
                </a:path>
              </a:pathLst>
            </a:custGeom>
            <a:solidFill>
              <a:srgbClr val="C4F150">
                <a:alpha val="495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" name="Google Shape;381;p32">
              <a:extLst>
                <a:ext uri="{FF2B5EF4-FFF2-40B4-BE49-F238E27FC236}">
                  <a16:creationId xmlns:a16="http://schemas.microsoft.com/office/drawing/2014/main" id="{E356F405-6CD9-4786-BB07-967922309624}"/>
                </a:ext>
              </a:extLst>
            </p:cNvPr>
            <p:cNvSpPr/>
            <p:nvPr/>
          </p:nvSpPr>
          <p:spPr>
            <a:xfrm>
              <a:off x="961850" y="2182575"/>
              <a:ext cx="1696050" cy="207250"/>
            </a:xfrm>
            <a:custGeom>
              <a:avLst/>
              <a:gdLst/>
              <a:ahLst/>
              <a:cxnLst/>
              <a:rect l="l" t="t" r="r" b="b"/>
              <a:pathLst>
                <a:path w="67842" h="8290" extrusionOk="0">
                  <a:moveTo>
                    <a:pt x="66961" y="1"/>
                  </a:moveTo>
                  <a:cubicBezTo>
                    <a:pt x="65549" y="1"/>
                    <a:pt x="62061" y="407"/>
                    <a:pt x="61852" y="526"/>
                  </a:cubicBezTo>
                  <a:cubicBezTo>
                    <a:pt x="61813" y="552"/>
                    <a:pt x="61769" y="564"/>
                    <a:pt x="61725" y="564"/>
                  </a:cubicBezTo>
                  <a:cubicBezTo>
                    <a:pt x="61646" y="564"/>
                    <a:pt x="61567" y="524"/>
                    <a:pt x="61520" y="452"/>
                  </a:cubicBezTo>
                  <a:cubicBezTo>
                    <a:pt x="61501" y="415"/>
                    <a:pt x="60882" y="406"/>
                    <a:pt x="60258" y="406"/>
                  </a:cubicBezTo>
                  <a:cubicBezTo>
                    <a:pt x="59634" y="406"/>
                    <a:pt x="59006" y="415"/>
                    <a:pt x="58969" y="415"/>
                  </a:cubicBezTo>
                  <a:lnTo>
                    <a:pt x="56455" y="415"/>
                  </a:lnTo>
                  <a:cubicBezTo>
                    <a:pt x="56455" y="351"/>
                    <a:pt x="56405" y="311"/>
                    <a:pt x="56326" y="311"/>
                  </a:cubicBezTo>
                  <a:cubicBezTo>
                    <a:pt x="56270" y="311"/>
                    <a:pt x="56199" y="332"/>
                    <a:pt x="56122" y="378"/>
                  </a:cubicBezTo>
                  <a:cubicBezTo>
                    <a:pt x="55434" y="706"/>
                    <a:pt x="49756" y="1062"/>
                    <a:pt x="47543" y="1062"/>
                  </a:cubicBezTo>
                  <a:cubicBezTo>
                    <a:pt x="47258" y="1062"/>
                    <a:pt x="47031" y="1056"/>
                    <a:pt x="46879" y="1044"/>
                  </a:cubicBezTo>
                  <a:cubicBezTo>
                    <a:pt x="46480" y="984"/>
                    <a:pt x="46081" y="955"/>
                    <a:pt x="45681" y="955"/>
                  </a:cubicBezTo>
                  <a:cubicBezTo>
                    <a:pt x="45082" y="955"/>
                    <a:pt x="44483" y="1021"/>
                    <a:pt x="43884" y="1154"/>
                  </a:cubicBezTo>
                  <a:cubicBezTo>
                    <a:pt x="42184" y="1487"/>
                    <a:pt x="37267" y="1339"/>
                    <a:pt x="35048" y="1598"/>
                  </a:cubicBezTo>
                  <a:cubicBezTo>
                    <a:pt x="34831" y="1628"/>
                    <a:pt x="34687" y="1640"/>
                    <a:pt x="34587" y="1640"/>
                  </a:cubicBezTo>
                  <a:cubicBezTo>
                    <a:pt x="34225" y="1640"/>
                    <a:pt x="34458" y="1484"/>
                    <a:pt x="33934" y="1484"/>
                  </a:cubicBezTo>
                  <a:cubicBezTo>
                    <a:pt x="33892" y="1484"/>
                    <a:pt x="33844" y="1485"/>
                    <a:pt x="33791" y="1487"/>
                  </a:cubicBezTo>
                  <a:cubicBezTo>
                    <a:pt x="33015" y="1487"/>
                    <a:pt x="28357" y="1709"/>
                    <a:pt x="23772" y="1857"/>
                  </a:cubicBezTo>
                  <a:cubicBezTo>
                    <a:pt x="21499" y="1912"/>
                    <a:pt x="19253" y="1949"/>
                    <a:pt x="17561" y="1949"/>
                  </a:cubicBezTo>
                  <a:cubicBezTo>
                    <a:pt x="15870" y="1949"/>
                    <a:pt x="14733" y="1912"/>
                    <a:pt x="14678" y="1820"/>
                  </a:cubicBezTo>
                  <a:cubicBezTo>
                    <a:pt x="14665" y="1789"/>
                    <a:pt x="14644" y="1777"/>
                    <a:pt x="14616" y="1777"/>
                  </a:cubicBezTo>
                  <a:cubicBezTo>
                    <a:pt x="14499" y="1777"/>
                    <a:pt x="14268" y="1997"/>
                    <a:pt x="14123" y="1997"/>
                  </a:cubicBezTo>
                  <a:cubicBezTo>
                    <a:pt x="14094" y="1997"/>
                    <a:pt x="14069" y="1988"/>
                    <a:pt x="14049" y="1968"/>
                  </a:cubicBezTo>
                  <a:cubicBezTo>
                    <a:pt x="13238" y="2024"/>
                    <a:pt x="7539" y="2228"/>
                    <a:pt x="4444" y="2228"/>
                  </a:cubicBezTo>
                  <a:cubicBezTo>
                    <a:pt x="3448" y="2228"/>
                    <a:pt x="2721" y="2207"/>
                    <a:pt x="2514" y="2153"/>
                  </a:cubicBezTo>
                  <a:cubicBezTo>
                    <a:pt x="2324" y="2102"/>
                    <a:pt x="2173" y="2077"/>
                    <a:pt x="2049" y="2077"/>
                  </a:cubicBezTo>
                  <a:cubicBezTo>
                    <a:pt x="1812" y="2077"/>
                    <a:pt x="1674" y="2168"/>
                    <a:pt x="1553" y="2338"/>
                  </a:cubicBezTo>
                  <a:cubicBezTo>
                    <a:pt x="961" y="3003"/>
                    <a:pt x="0" y="7809"/>
                    <a:pt x="629" y="8105"/>
                  </a:cubicBezTo>
                  <a:cubicBezTo>
                    <a:pt x="748" y="8138"/>
                    <a:pt x="1069" y="8150"/>
                    <a:pt x="1533" y="8150"/>
                  </a:cubicBezTo>
                  <a:cubicBezTo>
                    <a:pt x="3158" y="8150"/>
                    <a:pt x="6544" y="7995"/>
                    <a:pt x="9240" y="7995"/>
                  </a:cubicBezTo>
                  <a:cubicBezTo>
                    <a:pt x="11028" y="7995"/>
                    <a:pt x="12512" y="8063"/>
                    <a:pt x="12977" y="8290"/>
                  </a:cubicBezTo>
                  <a:cubicBezTo>
                    <a:pt x="14473" y="8177"/>
                    <a:pt x="19764" y="7676"/>
                    <a:pt x="23120" y="7676"/>
                  </a:cubicBezTo>
                  <a:cubicBezTo>
                    <a:pt x="24159" y="7676"/>
                    <a:pt x="25012" y="7724"/>
                    <a:pt x="25510" y="7846"/>
                  </a:cubicBezTo>
                  <a:cubicBezTo>
                    <a:pt x="26102" y="7513"/>
                    <a:pt x="29244" y="7439"/>
                    <a:pt x="32276" y="7439"/>
                  </a:cubicBezTo>
                  <a:cubicBezTo>
                    <a:pt x="35344" y="7403"/>
                    <a:pt x="38302" y="7403"/>
                    <a:pt x="38524" y="7329"/>
                  </a:cubicBezTo>
                  <a:cubicBezTo>
                    <a:pt x="38781" y="7190"/>
                    <a:pt x="39547" y="7115"/>
                    <a:pt x="40249" y="7115"/>
                  </a:cubicBezTo>
                  <a:cubicBezTo>
                    <a:pt x="40858" y="7115"/>
                    <a:pt x="41418" y="7171"/>
                    <a:pt x="41555" y="7292"/>
                  </a:cubicBezTo>
                  <a:cubicBezTo>
                    <a:pt x="41753" y="7424"/>
                    <a:pt x="41980" y="7469"/>
                    <a:pt x="42214" y="7469"/>
                  </a:cubicBezTo>
                  <a:cubicBezTo>
                    <a:pt x="42731" y="7469"/>
                    <a:pt x="43282" y="7246"/>
                    <a:pt x="43626" y="7246"/>
                  </a:cubicBezTo>
                  <a:cubicBezTo>
                    <a:pt x="43736" y="7246"/>
                    <a:pt x="43825" y="7269"/>
                    <a:pt x="43884" y="7329"/>
                  </a:cubicBezTo>
                  <a:cubicBezTo>
                    <a:pt x="47397" y="6774"/>
                    <a:pt x="45363" y="6922"/>
                    <a:pt x="53238" y="6663"/>
                  </a:cubicBezTo>
                  <a:cubicBezTo>
                    <a:pt x="56492" y="6552"/>
                    <a:pt x="59782" y="6441"/>
                    <a:pt x="59782" y="6441"/>
                  </a:cubicBezTo>
                  <a:cubicBezTo>
                    <a:pt x="60732" y="6201"/>
                    <a:pt x="61778" y="6151"/>
                    <a:pt x="62766" y="6151"/>
                  </a:cubicBezTo>
                  <a:cubicBezTo>
                    <a:pt x="63460" y="6151"/>
                    <a:pt x="64127" y="6175"/>
                    <a:pt x="64711" y="6175"/>
                  </a:cubicBezTo>
                  <a:cubicBezTo>
                    <a:pt x="65721" y="6175"/>
                    <a:pt x="66486" y="6102"/>
                    <a:pt x="66732" y="5702"/>
                  </a:cubicBezTo>
                  <a:cubicBezTo>
                    <a:pt x="67287" y="4778"/>
                    <a:pt x="67842" y="970"/>
                    <a:pt x="67546" y="82"/>
                  </a:cubicBezTo>
                  <a:cubicBezTo>
                    <a:pt x="67524" y="25"/>
                    <a:pt x="67304" y="1"/>
                    <a:pt x="66961" y="1"/>
                  </a:cubicBezTo>
                  <a:close/>
                </a:path>
              </a:pathLst>
            </a:custGeom>
            <a:solidFill>
              <a:srgbClr val="C4F150">
                <a:alpha val="495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45" name="Google Shape;386;p32">
            <a:extLst>
              <a:ext uri="{FF2B5EF4-FFF2-40B4-BE49-F238E27FC236}">
                <a16:creationId xmlns:a16="http://schemas.microsoft.com/office/drawing/2014/main" id="{1C37CFDE-FD17-46D7-A182-0B62207CA647}"/>
              </a:ext>
            </a:extLst>
          </p:cNvPr>
          <p:cNvSpPr txBox="1">
            <a:spLocks/>
          </p:cNvSpPr>
          <p:nvPr/>
        </p:nvSpPr>
        <p:spPr>
          <a:xfrm>
            <a:off x="2388583" y="252315"/>
            <a:ext cx="7069337" cy="10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/>
            <a:r>
              <a:rPr lang="en-US" sz="32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 THEO VĂN BẢN ĐỌC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9DF6392C-8C30-4BF2-B957-929426074A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/>
          <a:srcRect l="4986" t="56779" r="65713" b="31353"/>
          <a:stretch/>
        </p:blipFill>
        <p:spPr>
          <a:xfrm>
            <a:off x="796653" y="1437157"/>
            <a:ext cx="10096463" cy="22993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0552" y="3692349"/>
            <a:ext cx="1166216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Ôi! Bất ngờ quá, sao bạn hát hay thế?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Ôi chao, mình không ngờ bạn có thể hát hay đến thế!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Ôi! Bất ngờ quá, đúng đồ chơi con thích. Con cảm ơn bố ạ.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A! Cái áo đẹp quá, con thích vô cùng. Con cảm ơn mẹ ạ.</a:t>
            </a:r>
            <a:endParaRPr lang="vi-V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6194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oogle Shape;378;p32">
            <a:extLst>
              <a:ext uri="{FF2B5EF4-FFF2-40B4-BE49-F238E27FC236}">
                <a16:creationId xmlns:a16="http://schemas.microsoft.com/office/drawing/2014/main" id="{8DBAB0A9-3C5D-44B8-8CEA-115B6D375EC5}"/>
              </a:ext>
            </a:extLst>
          </p:cNvPr>
          <p:cNvGrpSpPr/>
          <p:nvPr/>
        </p:nvGrpSpPr>
        <p:grpSpPr>
          <a:xfrm>
            <a:off x="1790474" y="488016"/>
            <a:ext cx="8117285" cy="931176"/>
            <a:chOff x="603225" y="2182575"/>
            <a:chExt cx="2577800" cy="424450"/>
          </a:xfrm>
        </p:grpSpPr>
        <p:sp>
          <p:nvSpPr>
            <p:cNvPr id="42" name="Google Shape;379;p32">
              <a:extLst>
                <a:ext uri="{FF2B5EF4-FFF2-40B4-BE49-F238E27FC236}">
                  <a16:creationId xmlns:a16="http://schemas.microsoft.com/office/drawing/2014/main" id="{0727C588-0A08-4159-8471-1257E0FD12F6}"/>
                </a:ext>
              </a:extLst>
            </p:cNvPr>
            <p:cNvSpPr/>
            <p:nvPr/>
          </p:nvSpPr>
          <p:spPr>
            <a:xfrm>
              <a:off x="603225" y="2317450"/>
              <a:ext cx="2577800" cy="191900"/>
            </a:xfrm>
            <a:custGeom>
              <a:avLst/>
              <a:gdLst/>
              <a:ahLst/>
              <a:cxnLst/>
              <a:rect l="l" t="t" r="r" b="b"/>
              <a:pathLst>
                <a:path w="103112" h="7676" extrusionOk="0">
                  <a:moveTo>
                    <a:pt x="68689" y="0"/>
                  </a:moveTo>
                  <a:cubicBezTo>
                    <a:pt x="68006" y="0"/>
                    <a:pt x="67325" y="39"/>
                    <a:pt x="66659" y="122"/>
                  </a:cubicBezTo>
                  <a:cubicBezTo>
                    <a:pt x="65933" y="183"/>
                    <a:pt x="64838" y="202"/>
                    <a:pt x="63559" y="202"/>
                  </a:cubicBezTo>
                  <a:cubicBezTo>
                    <a:pt x="61490" y="202"/>
                    <a:pt x="58940" y="153"/>
                    <a:pt x="56701" y="153"/>
                  </a:cubicBezTo>
                  <a:cubicBezTo>
                    <a:pt x="55317" y="153"/>
                    <a:pt x="54051" y="172"/>
                    <a:pt x="53091" y="233"/>
                  </a:cubicBezTo>
                  <a:cubicBezTo>
                    <a:pt x="52810" y="253"/>
                    <a:pt x="52614" y="261"/>
                    <a:pt x="52472" y="261"/>
                  </a:cubicBezTo>
                  <a:cubicBezTo>
                    <a:pt x="51814" y="261"/>
                    <a:pt x="52362" y="85"/>
                    <a:pt x="51205" y="85"/>
                  </a:cubicBezTo>
                  <a:cubicBezTo>
                    <a:pt x="50650" y="85"/>
                    <a:pt x="48580" y="122"/>
                    <a:pt x="45770" y="159"/>
                  </a:cubicBezTo>
                  <a:cubicBezTo>
                    <a:pt x="34074" y="411"/>
                    <a:pt x="26612" y="643"/>
                    <a:pt x="23595" y="643"/>
                  </a:cubicBezTo>
                  <a:cubicBezTo>
                    <a:pt x="22636" y="643"/>
                    <a:pt x="22126" y="619"/>
                    <a:pt x="22072" y="566"/>
                  </a:cubicBezTo>
                  <a:cubicBezTo>
                    <a:pt x="22049" y="537"/>
                    <a:pt x="22015" y="525"/>
                    <a:pt x="21972" y="525"/>
                  </a:cubicBezTo>
                  <a:cubicBezTo>
                    <a:pt x="21774" y="525"/>
                    <a:pt x="21400" y="777"/>
                    <a:pt x="21177" y="777"/>
                  </a:cubicBezTo>
                  <a:cubicBezTo>
                    <a:pt x="21137" y="777"/>
                    <a:pt x="21102" y="769"/>
                    <a:pt x="21074" y="751"/>
                  </a:cubicBezTo>
                  <a:cubicBezTo>
                    <a:pt x="12013" y="1258"/>
                    <a:pt x="5487" y="1610"/>
                    <a:pt x="3815" y="1610"/>
                  </a:cubicBezTo>
                  <a:cubicBezTo>
                    <a:pt x="3659" y="1610"/>
                    <a:pt x="3545" y="1607"/>
                    <a:pt x="3476" y="1601"/>
                  </a:cubicBezTo>
                  <a:cubicBezTo>
                    <a:pt x="3243" y="1568"/>
                    <a:pt x="3047" y="1551"/>
                    <a:pt x="2878" y="1551"/>
                  </a:cubicBezTo>
                  <a:cubicBezTo>
                    <a:pt x="2484" y="1551"/>
                    <a:pt x="2241" y="1642"/>
                    <a:pt x="2034" y="1823"/>
                  </a:cubicBezTo>
                  <a:cubicBezTo>
                    <a:pt x="1221" y="2599"/>
                    <a:pt x="1" y="7442"/>
                    <a:pt x="925" y="7664"/>
                  </a:cubicBezTo>
                  <a:cubicBezTo>
                    <a:pt x="979" y="7672"/>
                    <a:pt x="1071" y="7675"/>
                    <a:pt x="1197" y="7675"/>
                  </a:cubicBezTo>
                  <a:cubicBezTo>
                    <a:pt x="3026" y="7675"/>
                    <a:pt x="12055" y="6926"/>
                    <a:pt x="16854" y="6926"/>
                  </a:cubicBezTo>
                  <a:cubicBezTo>
                    <a:pt x="18119" y="6926"/>
                    <a:pt x="19090" y="6978"/>
                    <a:pt x="19558" y="7109"/>
                  </a:cubicBezTo>
                  <a:cubicBezTo>
                    <a:pt x="22240" y="6905"/>
                    <a:pt x="30321" y="6242"/>
                    <a:pt x="35306" y="6242"/>
                  </a:cubicBezTo>
                  <a:cubicBezTo>
                    <a:pt x="36644" y="6242"/>
                    <a:pt x="37759" y="6290"/>
                    <a:pt x="38487" y="6407"/>
                  </a:cubicBezTo>
                  <a:cubicBezTo>
                    <a:pt x="39300" y="6074"/>
                    <a:pt x="43626" y="6000"/>
                    <a:pt x="45327" y="6000"/>
                  </a:cubicBezTo>
                  <a:cubicBezTo>
                    <a:pt x="46783" y="5990"/>
                    <a:pt x="47769" y="5986"/>
                    <a:pt x="48537" y="5986"/>
                  </a:cubicBezTo>
                  <a:cubicBezTo>
                    <a:pt x="50634" y="5986"/>
                    <a:pt x="51099" y="6020"/>
                    <a:pt x="55050" y="6074"/>
                  </a:cubicBezTo>
                  <a:cubicBezTo>
                    <a:pt x="56788" y="6074"/>
                    <a:pt x="58008" y="6074"/>
                    <a:pt x="58156" y="6037"/>
                  </a:cubicBezTo>
                  <a:cubicBezTo>
                    <a:pt x="58465" y="5944"/>
                    <a:pt x="59242" y="5903"/>
                    <a:pt x="60073" y="5903"/>
                  </a:cubicBezTo>
                  <a:cubicBezTo>
                    <a:pt x="61225" y="5903"/>
                    <a:pt x="62482" y="5982"/>
                    <a:pt x="62740" y="6111"/>
                  </a:cubicBezTo>
                  <a:cubicBezTo>
                    <a:pt x="63078" y="6286"/>
                    <a:pt x="63481" y="6341"/>
                    <a:pt x="63892" y="6341"/>
                  </a:cubicBezTo>
                  <a:cubicBezTo>
                    <a:pt x="64610" y="6341"/>
                    <a:pt x="65357" y="6173"/>
                    <a:pt x="65839" y="6173"/>
                  </a:cubicBezTo>
                  <a:cubicBezTo>
                    <a:pt x="66018" y="6173"/>
                    <a:pt x="66161" y="6196"/>
                    <a:pt x="66252" y="6259"/>
                  </a:cubicBezTo>
                  <a:cubicBezTo>
                    <a:pt x="68041" y="6144"/>
                    <a:pt x="68659" y="6018"/>
                    <a:pt x="71435" y="6018"/>
                  </a:cubicBezTo>
                  <a:cubicBezTo>
                    <a:pt x="73993" y="6018"/>
                    <a:pt x="78384" y="6125"/>
                    <a:pt x="87215" y="6444"/>
                  </a:cubicBezTo>
                  <a:lnTo>
                    <a:pt x="90283" y="6555"/>
                  </a:lnTo>
                  <a:cubicBezTo>
                    <a:pt x="90895" y="6498"/>
                    <a:pt x="91521" y="6475"/>
                    <a:pt x="92148" y="6475"/>
                  </a:cubicBezTo>
                  <a:cubicBezTo>
                    <a:pt x="94856" y="6475"/>
                    <a:pt x="97587" y="6904"/>
                    <a:pt x="99283" y="6904"/>
                  </a:cubicBezTo>
                  <a:cubicBezTo>
                    <a:pt x="100019" y="6904"/>
                    <a:pt x="100560" y="6823"/>
                    <a:pt x="100820" y="6592"/>
                  </a:cubicBezTo>
                  <a:cubicBezTo>
                    <a:pt x="101781" y="5742"/>
                    <a:pt x="103112" y="2044"/>
                    <a:pt x="102779" y="1120"/>
                  </a:cubicBezTo>
                  <a:cubicBezTo>
                    <a:pt x="102704" y="895"/>
                    <a:pt x="98934" y="805"/>
                    <a:pt x="96381" y="805"/>
                  </a:cubicBezTo>
                  <a:cubicBezTo>
                    <a:pt x="95163" y="805"/>
                    <a:pt x="94222" y="826"/>
                    <a:pt x="94091" y="861"/>
                  </a:cubicBezTo>
                  <a:cubicBezTo>
                    <a:pt x="94040" y="879"/>
                    <a:pt x="93986" y="886"/>
                    <a:pt x="93934" y="886"/>
                  </a:cubicBezTo>
                  <a:cubicBezTo>
                    <a:pt x="93761" y="886"/>
                    <a:pt x="93602" y="807"/>
                    <a:pt x="93573" y="751"/>
                  </a:cubicBezTo>
                  <a:cubicBezTo>
                    <a:pt x="93573" y="714"/>
                    <a:pt x="89802" y="492"/>
                    <a:pt x="89729" y="492"/>
                  </a:cubicBezTo>
                  <a:cubicBezTo>
                    <a:pt x="89433" y="455"/>
                    <a:pt x="86179" y="270"/>
                    <a:pt x="85884" y="270"/>
                  </a:cubicBezTo>
                  <a:cubicBezTo>
                    <a:pt x="85884" y="198"/>
                    <a:pt x="85791" y="157"/>
                    <a:pt x="85646" y="157"/>
                  </a:cubicBezTo>
                  <a:cubicBezTo>
                    <a:pt x="85566" y="157"/>
                    <a:pt x="85471" y="170"/>
                    <a:pt x="85366" y="196"/>
                  </a:cubicBezTo>
                  <a:cubicBezTo>
                    <a:pt x="84886" y="309"/>
                    <a:pt x="83003" y="357"/>
                    <a:pt x="80740" y="357"/>
                  </a:cubicBezTo>
                  <a:cubicBezTo>
                    <a:pt x="80041" y="357"/>
                    <a:pt x="79305" y="353"/>
                    <a:pt x="78563" y="344"/>
                  </a:cubicBezTo>
                  <a:cubicBezTo>
                    <a:pt x="75421" y="344"/>
                    <a:pt x="72204" y="270"/>
                    <a:pt x="71169" y="159"/>
                  </a:cubicBezTo>
                  <a:cubicBezTo>
                    <a:pt x="70357" y="57"/>
                    <a:pt x="69522" y="0"/>
                    <a:pt x="68689" y="0"/>
                  </a:cubicBezTo>
                  <a:close/>
                </a:path>
              </a:pathLst>
            </a:custGeom>
            <a:solidFill>
              <a:srgbClr val="C4F150">
                <a:alpha val="495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" name="Google Shape;380;p32">
              <a:extLst>
                <a:ext uri="{FF2B5EF4-FFF2-40B4-BE49-F238E27FC236}">
                  <a16:creationId xmlns:a16="http://schemas.microsoft.com/office/drawing/2014/main" id="{6C866E77-CF64-47E6-B702-872F6DD9CE46}"/>
                </a:ext>
              </a:extLst>
            </p:cNvPr>
            <p:cNvSpPr/>
            <p:nvPr/>
          </p:nvSpPr>
          <p:spPr>
            <a:xfrm>
              <a:off x="973850" y="2427875"/>
              <a:ext cx="1943775" cy="179150"/>
            </a:xfrm>
            <a:custGeom>
              <a:avLst/>
              <a:gdLst/>
              <a:ahLst/>
              <a:cxnLst/>
              <a:rect l="l" t="t" r="r" b="b"/>
              <a:pathLst>
                <a:path w="77751" h="7166" extrusionOk="0">
                  <a:moveTo>
                    <a:pt x="64615" y="1"/>
                  </a:moveTo>
                  <a:cubicBezTo>
                    <a:pt x="64546" y="1"/>
                    <a:pt x="64460" y="21"/>
                    <a:pt x="64367" y="68"/>
                  </a:cubicBezTo>
                  <a:cubicBezTo>
                    <a:pt x="63663" y="321"/>
                    <a:pt x="58750" y="489"/>
                    <a:pt x="55765" y="489"/>
                  </a:cubicBezTo>
                  <a:cubicBezTo>
                    <a:pt x="54833" y="489"/>
                    <a:pt x="54089" y="472"/>
                    <a:pt x="53719" y="437"/>
                  </a:cubicBezTo>
                  <a:cubicBezTo>
                    <a:pt x="53172" y="349"/>
                    <a:pt x="52625" y="303"/>
                    <a:pt x="52083" y="303"/>
                  </a:cubicBezTo>
                  <a:cubicBezTo>
                    <a:pt x="51488" y="303"/>
                    <a:pt x="50898" y="358"/>
                    <a:pt x="50318" y="474"/>
                  </a:cubicBezTo>
                  <a:cubicBezTo>
                    <a:pt x="48359" y="733"/>
                    <a:pt x="42739" y="511"/>
                    <a:pt x="40151" y="733"/>
                  </a:cubicBezTo>
                  <a:cubicBezTo>
                    <a:pt x="39958" y="751"/>
                    <a:pt x="39816" y="758"/>
                    <a:pt x="39710" y="758"/>
                  </a:cubicBezTo>
                  <a:cubicBezTo>
                    <a:pt x="39142" y="758"/>
                    <a:pt x="39581" y="548"/>
                    <a:pt x="38709" y="548"/>
                  </a:cubicBezTo>
                  <a:cubicBezTo>
                    <a:pt x="37484" y="575"/>
                    <a:pt x="26790" y="851"/>
                    <a:pt x="20802" y="851"/>
                  </a:cubicBezTo>
                  <a:cubicBezTo>
                    <a:pt x="18482" y="851"/>
                    <a:pt x="16868" y="810"/>
                    <a:pt x="16786" y="696"/>
                  </a:cubicBezTo>
                  <a:cubicBezTo>
                    <a:pt x="16773" y="665"/>
                    <a:pt x="16750" y="653"/>
                    <a:pt x="16719" y="653"/>
                  </a:cubicBezTo>
                  <a:cubicBezTo>
                    <a:pt x="16587" y="653"/>
                    <a:pt x="16313" y="873"/>
                    <a:pt x="16137" y="873"/>
                  </a:cubicBezTo>
                  <a:cubicBezTo>
                    <a:pt x="16102" y="873"/>
                    <a:pt x="16071" y="864"/>
                    <a:pt x="16046" y="844"/>
                  </a:cubicBezTo>
                  <a:cubicBezTo>
                    <a:pt x="16046" y="844"/>
                    <a:pt x="8469" y="1095"/>
                    <a:pt x="4755" y="1095"/>
                  </a:cubicBezTo>
                  <a:cubicBezTo>
                    <a:pt x="3742" y="1095"/>
                    <a:pt x="3017" y="1076"/>
                    <a:pt x="2811" y="1029"/>
                  </a:cubicBezTo>
                  <a:cubicBezTo>
                    <a:pt x="2594" y="991"/>
                    <a:pt x="2425" y="970"/>
                    <a:pt x="2288" y="970"/>
                  </a:cubicBezTo>
                  <a:cubicBezTo>
                    <a:pt x="2029" y="970"/>
                    <a:pt x="1884" y="1044"/>
                    <a:pt x="1739" y="1214"/>
                  </a:cubicBezTo>
                  <a:cubicBezTo>
                    <a:pt x="1073" y="1916"/>
                    <a:pt x="1" y="6722"/>
                    <a:pt x="703" y="6981"/>
                  </a:cubicBezTo>
                  <a:cubicBezTo>
                    <a:pt x="822" y="7012"/>
                    <a:pt x="1152" y="7024"/>
                    <a:pt x="1636" y="7024"/>
                  </a:cubicBezTo>
                  <a:cubicBezTo>
                    <a:pt x="3438" y="7024"/>
                    <a:pt x="7375" y="6855"/>
                    <a:pt x="10514" y="6855"/>
                  </a:cubicBezTo>
                  <a:cubicBezTo>
                    <a:pt x="12564" y="6855"/>
                    <a:pt x="14273" y="6927"/>
                    <a:pt x="14826" y="7166"/>
                  </a:cubicBezTo>
                  <a:cubicBezTo>
                    <a:pt x="16483" y="7055"/>
                    <a:pt x="22288" y="6615"/>
                    <a:pt x="26120" y="6615"/>
                  </a:cubicBezTo>
                  <a:cubicBezTo>
                    <a:pt x="27418" y="6615"/>
                    <a:pt x="28489" y="6665"/>
                    <a:pt x="29097" y="6796"/>
                  </a:cubicBezTo>
                  <a:cubicBezTo>
                    <a:pt x="29642" y="6539"/>
                    <a:pt x="32150" y="6474"/>
                    <a:pt x="34955" y="6474"/>
                  </a:cubicBezTo>
                  <a:cubicBezTo>
                    <a:pt x="37844" y="6474"/>
                    <a:pt x="41049" y="6543"/>
                    <a:pt x="42752" y="6543"/>
                  </a:cubicBezTo>
                  <a:cubicBezTo>
                    <a:pt x="43436" y="6543"/>
                    <a:pt x="43878" y="6532"/>
                    <a:pt x="43959" y="6500"/>
                  </a:cubicBezTo>
                  <a:cubicBezTo>
                    <a:pt x="44243" y="6376"/>
                    <a:pt x="44981" y="6320"/>
                    <a:pt x="45707" y="6320"/>
                  </a:cubicBezTo>
                  <a:cubicBezTo>
                    <a:pt x="46491" y="6320"/>
                    <a:pt x="47262" y="6385"/>
                    <a:pt x="47434" y="6500"/>
                  </a:cubicBezTo>
                  <a:cubicBezTo>
                    <a:pt x="47673" y="6656"/>
                    <a:pt x="47958" y="6707"/>
                    <a:pt x="48252" y="6707"/>
                  </a:cubicBezTo>
                  <a:cubicBezTo>
                    <a:pt x="48810" y="6707"/>
                    <a:pt x="49402" y="6525"/>
                    <a:pt x="49782" y="6525"/>
                  </a:cubicBezTo>
                  <a:cubicBezTo>
                    <a:pt x="49918" y="6525"/>
                    <a:pt x="50026" y="6548"/>
                    <a:pt x="50096" y="6611"/>
                  </a:cubicBezTo>
                  <a:lnTo>
                    <a:pt x="53313" y="6242"/>
                  </a:lnTo>
                  <a:lnTo>
                    <a:pt x="68286" y="6242"/>
                  </a:lnTo>
                  <a:cubicBezTo>
                    <a:pt x="69090" y="6094"/>
                    <a:pt x="69945" y="6048"/>
                    <a:pt x="70786" y="6048"/>
                  </a:cubicBezTo>
                  <a:cubicBezTo>
                    <a:pt x="72188" y="6048"/>
                    <a:pt x="73551" y="6176"/>
                    <a:pt x="74576" y="6176"/>
                  </a:cubicBezTo>
                  <a:cubicBezTo>
                    <a:pt x="75396" y="6176"/>
                    <a:pt x="76000" y="6094"/>
                    <a:pt x="76234" y="5798"/>
                  </a:cubicBezTo>
                  <a:cubicBezTo>
                    <a:pt x="76937" y="4874"/>
                    <a:pt x="77750" y="1103"/>
                    <a:pt x="77455" y="178"/>
                  </a:cubicBezTo>
                  <a:cubicBezTo>
                    <a:pt x="77426" y="102"/>
                    <a:pt x="77000" y="73"/>
                    <a:pt x="76377" y="73"/>
                  </a:cubicBezTo>
                  <a:cubicBezTo>
                    <a:pt x="74582" y="73"/>
                    <a:pt x="71158" y="318"/>
                    <a:pt x="70911" y="400"/>
                  </a:cubicBezTo>
                  <a:cubicBezTo>
                    <a:pt x="70874" y="425"/>
                    <a:pt x="70829" y="437"/>
                    <a:pt x="70782" y="437"/>
                  </a:cubicBezTo>
                  <a:cubicBezTo>
                    <a:pt x="70689" y="437"/>
                    <a:pt x="70590" y="388"/>
                    <a:pt x="70541" y="289"/>
                  </a:cubicBezTo>
                  <a:cubicBezTo>
                    <a:pt x="70504" y="215"/>
                    <a:pt x="64774" y="142"/>
                    <a:pt x="64774" y="105"/>
                  </a:cubicBezTo>
                  <a:cubicBezTo>
                    <a:pt x="64774" y="40"/>
                    <a:pt x="64711" y="1"/>
                    <a:pt x="64615" y="1"/>
                  </a:cubicBezTo>
                  <a:close/>
                </a:path>
              </a:pathLst>
            </a:custGeom>
            <a:solidFill>
              <a:srgbClr val="C4F150">
                <a:alpha val="495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" name="Google Shape;381;p32">
              <a:extLst>
                <a:ext uri="{FF2B5EF4-FFF2-40B4-BE49-F238E27FC236}">
                  <a16:creationId xmlns:a16="http://schemas.microsoft.com/office/drawing/2014/main" id="{E356F405-6CD9-4786-BB07-967922309624}"/>
                </a:ext>
              </a:extLst>
            </p:cNvPr>
            <p:cNvSpPr/>
            <p:nvPr/>
          </p:nvSpPr>
          <p:spPr>
            <a:xfrm>
              <a:off x="961850" y="2182575"/>
              <a:ext cx="1696050" cy="207250"/>
            </a:xfrm>
            <a:custGeom>
              <a:avLst/>
              <a:gdLst/>
              <a:ahLst/>
              <a:cxnLst/>
              <a:rect l="l" t="t" r="r" b="b"/>
              <a:pathLst>
                <a:path w="67842" h="8290" extrusionOk="0">
                  <a:moveTo>
                    <a:pt x="66961" y="1"/>
                  </a:moveTo>
                  <a:cubicBezTo>
                    <a:pt x="65549" y="1"/>
                    <a:pt x="62061" y="407"/>
                    <a:pt x="61852" y="526"/>
                  </a:cubicBezTo>
                  <a:cubicBezTo>
                    <a:pt x="61813" y="552"/>
                    <a:pt x="61769" y="564"/>
                    <a:pt x="61725" y="564"/>
                  </a:cubicBezTo>
                  <a:cubicBezTo>
                    <a:pt x="61646" y="564"/>
                    <a:pt x="61567" y="524"/>
                    <a:pt x="61520" y="452"/>
                  </a:cubicBezTo>
                  <a:cubicBezTo>
                    <a:pt x="61501" y="415"/>
                    <a:pt x="60882" y="406"/>
                    <a:pt x="60258" y="406"/>
                  </a:cubicBezTo>
                  <a:cubicBezTo>
                    <a:pt x="59634" y="406"/>
                    <a:pt x="59006" y="415"/>
                    <a:pt x="58969" y="415"/>
                  </a:cubicBezTo>
                  <a:lnTo>
                    <a:pt x="56455" y="415"/>
                  </a:lnTo>
                  <a:cubicBezTo>
                    <a:pt x="56455" y="351"/>
                    <a:pt x="56405" y="311"/>
                    <a:pt x="56326" y="311"/>
                  </a:cubicBezTo>
                  <a:cubicBezTo>
                    <a:pt x="56270" y="311"/>
                    <a:pt x="56199" y="332"/>
                    <a:pt x="56122" y="378"/>
                  </a:cubicBezTo>
                  <a:cubicBezTo>
                    <a:pt x="55434" y="706"/>
                    <a:pt x="49756" y="1062"/>
                    <a:pt x="47543" y="1062"/>
                  </a:cubicBezTo>
                  <a:cubicBezTo>
                    <a:pt x="47258" y="1062"/>
                    <a:pt x="47031" y="1056"/>
                    <a:pt x="46879" y="1044"/>
                  </a:cubicBezTo>
                  <a:cubicBezTo>
                    <a:pt x="46480" y="984"/>
                    <a:pt x="46081" y="955"/>
                    <a:pt x="45681" y="955"/>
                  </a:cubicBezTo>
                  <a:cubicBezTo>
                    <a:pt x="45082" y="955"/>
                    <a:pt x="44483" y="1021"/>
                    <a:pt x="43884" y="1154"/>
                  </a:cubicBezTo>
                  <a:cubicBezTo>
                    <a:pt x="42184" y="1487"/>
                    <a:pt x="37267" y="1339"/>
                    <a:pt x="35048" y="1598"/>
                  </a:cubicBezTo>
                  <a:cubicBezTo>
                    <a:pt x="34831" y="1628"/>
                    <a:pt x="34687" y="1640"/>
                    <a:pt x="34587" y="1640"/>
                  </a:cubicBezTo>
                  <a:cubicBezTo>
                    <a:pt x="34225" y="1640"/>
                    <a:pt x="34458" y="1484"/>
                    <a:pt x="33934" y="1484"/>
                  </a:cubicBezTo>
                  <a:cubicBezTo>
                    <a:pt x="33892" y="1484"/>
                    <a:pt x="33844" y="1485"/>
                    <a:pt x="33791" y="1487"/>
                  </a:cubicBezTo>
                  <a:cubicBezTo>
                    <a:pt x="33015" y="1487"/>
                    <a:pt x="28357" y="1709"/>
                    <a:pt x="23772" y="1857"/>
                  </a:cubicBezTo>
                  <a:cubicBezTo>
                    <a:pt x="21499" y="1912"/>
                    <a:pt x="19253" y="1949"/>
                    <a:pt x="17561" y="1949"/>
                  </a:cubicBezTo>
                  <a:cubicBezTo>
                    <a:pt x="15870" y="1949"/>
                    <a:pt x="14733" y="1912"/>
                    <a:pt x="14678" y="1820"/>
                  </a:cubicBezTo>
                  <a:cubicBezTo>
                    <a:pt x="14665" y="1789"/>
                    <a:pt x="14644" y="1777"/>
                    <a:pt x="14616" y="1777"/>
                  </a:cubicBezTo>
                  <a:cubicBezTo>
                    <a:pt x="14499" y="1777"/>
                    <a:pt x="14268" y="1997"/>
                    <a:pt x="14123" y="1997"/>
                  </a:cubicBezTo>
                  <a:cubicBezTo>
                    <a:pt x="14094" y="1997"/>
                    <a:pt x="14069" y="1988"/>
                    <a:pt x="14049" y="1968"/>
                  </a:cubicBezTo>
                  <a:cubicBezTo>
                    <a:pt x="13238" y="2024"/>
                    <a:pt x="7539" y="2228"/>
                    <a:pt x="4444" y="2228"/>
                  </a:cubicBezTo>
                  <a:cubicBezTo>
                    <a:pt x="3448" y="2228"/>
                    <a:pt x="2721" y="2207"/>
                    <a:pt x="2514" y="2153"/>
                  </a:cubicBezTo>
                  <a:cubicBezTo>
                    <a:pt x="2324" y="2102"/>
                    <a:pt x="2173" y="2077"/>
                    <a:pt x="2049" y="2077"/>
                  </a:cubicBezTo>
                  <a:cubicBezTo>
                    <a:pt x="1812" y="2077"/>
                    <a:pt x="1674" y="2168"/>
                    <a:pt x="1553" y="2338"/>
                  </a:cubicBezTo>
                  <a:cubicBezTo>
                    <a:pt x="961" y="3003"/>
                    <a:pt x="0" y="7809"/>
                    <a:pt x="629" y="8105"/>
                  </a:cubicBezTo>
                  <a:cubicBezTo>
                    <a:pt x="748" y="8138"/>
                    <a:pt x="1069" y="8150"/>
                    <a:pt x="1533" y="8150"/>
                  </a:cubicBezTo>
                  <a:cubicBezTo>
                    <a:pt x="3158" y="8150"/>
                    <a:pt x="6544" y="7995"/>
                    <a:pt x="9240" y="7995"/>
                  </a:cubicBezTo>
                  <a:cubicBezTo>
                    <a:pt x="11028" y="7995"/>
                    <a:pt x="12512" y="8063"/>
                    <a:pt x="12977" y="8290"/>
                  </a:cubicBezTo>
                  <a:cubicBezTo>
                    <a:pt x="14473" y="8177"/>
                    <a:pt x="19764" y="7676"/>
                    <a:pt x="23120" y="7676"/>
                  </a:cubicBezTo>
                  <a:cubicBezTo>
                    <a:pt x="24159" y="7676"/>
                    <a:pt x="25012" y="7724"/>
                    <a:pt x="25510" y="7846"/>
                  </a:cubicBezTo>
                  <a:cubicBezTo>
                    <a:pt x="26102" y="7513"/>
                    <a:pt x="29244" y="7439"/>
                    <a:pt x="32276" y="7439"/>
                  </a:cubicBezTo>
                  <a:cubicBezTo>
                    <a:pt x="35344" y="7403"/>
                    <a:pt x="38302" y="7403"/>
                    <a:pt x="38524" y="7329"/>
                  </a:cubicBezTo>
                  <a:cubicBezTo>
                    <a:pt x="38781" y="7190"/>
                    <a:pt x="39547" y="7115"/>
                    <a:pt x="40249" y="7115"/>
                  </a:cubicBezTo>
                  <a:cubicBezTo>
                    <a:pt x="40858" y="7115"/>
                    <a:pt x="41418" y="7171"/>
                    <a:pt x="41555" y="7292"/>
                  </a:cubicBezTo>
                  <a:cubicBezTo>
                    <a:pt x="41753" y="7424"/>
                    <a:pt x="41980" y="7469"/>
                    <a:pt x="42214" y="7469"/>
                  </a:cubicBezTo>
                  <a:cubicBezTo>
                    <a:pt x="42731" y="7469"/>
                    <a:pt x="43282" y="7246"/>
                    <a:pt x="43626" y="7246"/>
                  </a:cubicBezTo>
                  <a:cubicBezTo>
                    <a:pt x="43736" y="7246"/>
                    <a:pt x="43825" y="7269"/>
                    <a:pt x="43884" y="7329"/>
                  </a:cubicBezTo>
                  <a:cubicBezTo>
                    <a:pt x="47397" y="6774"/>
                    <a:pt x="45363" y="6922"/>
                    <a:pt x="53238" y="6663"/>
                  </a:cubicBezTo>
                  <a:cubicBezTo>
                    <a:pt x="56492" y="6552"/>
                    <a:pt x="59782" y="6441"/>
                    <a:pt x="59782" y="6441"/>
                  </a:cubicBezTo>
                  <a:cubicBezTo>
                    <a:pt x="60732" y="6201"/>
                    <a:pt x="61778" y="6151"/>
                    <a:pt x="62766" y="6151"/>
                  </a:cubicBezTo>
                  <a:cubicBezTo>
                    <a:pt x="63460" y="6151"/>
                    <a:pt x="64127" y="6175"/>
                    <a:pt x="64711" y="6175"/>
                  </a:cubicBezTo>
                  <a:cubicBezTo>
                    <a:pt x="65721" y="6175"/>
                    <a:pt x="66486" y="6102"/>
                    <a:pt x="66732" y="5702"/>
                  </a:cubicBezTo>
                  <a:cubicBezTo>
                    <a:pt x="67287" y="4778"/>
                    <a:pt x="67842" y="970"/>
                    <a:pt x="67546" y="82"/>
                  </a:cubicBezTo>
                  <a:cubicBezTo>
                    <a:pt x="67524" y="25"/>
                    <a:pt x="67304" y="1"/>
                    <a:pt x="66961" y="1"/>
                  </a:cubicBezTo>
                  <a:close/>
                </a:path>
              </a:pathLst>
            </a:custGeom>
            <a:solidFill>
              <a:srgbClr val="C4F150">
                <a:alpha val="495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45" name="Google Shape;386;p32">
            <a:extLst>
              <a:ext uri="{FF2B5EF4-FFF2-40B4-BE49-F238E27FC236}">
                <a16:creationId xmlns:a16="http://schemas.microsoft.com/office/drawing/2014/main" id="{1C37CFDE-FD17-46D7-A182-0B62207CA647}"/>
              </a:ext>
            </a:extLst>
          </p:cNvPr>
          <p:cNvSpPr txBox="1">
            <a:spLocks/>
          </p:cNvSpPr>
          <p:nvPr/>
        </p:nvSpPr>
        <p:spPr>
          <a:xfrm>
            <a:off x="2388583" y="252315"/>
            <a:ext cx="7069337" cy="10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/>
            <a:r>
              <a:rPr lang="en-US" sz="32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 THEO VĂN BẢN ĐỌC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FA6BF288-08BC-4392-881A-9A3A089AAC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/>
          <a:srcRect l="8013" t="40818" r="53820" b="24748"/>
          <a:stretch/>
        </p:blipFill>
        <p:spPr>
          <a:xfrm>
            <a:off x="915108" y="1418590"/>
            <a:ext cx="10097463" cy="512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1265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audio isNarration="1">
              <p:cMediaNode vol="80000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DEE"/>
            </a:gs>
            <a:gs pos="68000">
              <a:srgbClr val="FFFDE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1">
            <a:extLst>
              <a:ext uri="{FF2B5EF4-FFF2-40B4-BE49-F238E27FC236}">
                <a16:creationId xmlns:a16="http://schemas.microsoft.com/office/drawing/2014/main" id="{BD333376-3168-4EB6-B623-DE04C657EEED}"/>
              </a:ext>
            </a:extLst>
          </p:cNvPr>
          <p:cNvGrpSpPr/>
          <p:nvPr/>
        </p:nvGrpSpPr>
        <p:grpSpPr>
          <a:xfrm>
            <a:off x="588585" y="3274753"/>
            <a:ext cx="11622831" cy="3581011"/>
            <a:chOff x="-53293" y="2190760"/>
            <a:chExt cx="9211855" cy="2951064"/>
          </a:xfrm>
        </p:grpSpPr>
        <p:pic>
          <p:nvPicPr>
            <p:cNvPr id="5" name="10">
              <a:extLst>
                <a:ext uri="{FF2B5EF4-FFF2-40B4-BE49-F238E27FC236}">
                  <a16:creationId xmlns:a16="http://schemas.microsoft.com/office/drawing/2014/main" id="{B755A9DE-9830-40BF-AABA-9875FA1365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4248310" y="3185627"/>
              <a:ext cx="4910252" cy="1956197"/>
            </a:xfrm>
            <a:prstGeom prst="rect">
              <a:avLst/>
            </a:prstGeom>
          </p:spPr>
        </p:pic>
        <p:pic>
          <p:nvPicPr>
            <p:cNvPr id="6" name="13">
              <a:extLst>
                <a:ext uri="{FF2B5EF4-FFF2-40B4-BE49-F238E27FC236}">
                  <a16:creationId xmlns:a16="http://schemas.microsoft.com/office/drawing/2014/main" id="{6C4BD8BE-0256-4D27-8180-A7E8F6C569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6016" y="2190760"/>
              <a:ext cx="3208926" cy="2720031"/>
            </a:xfrm>
            <a:prstGeom prst="rect">
              <a:avLst/>
            </a:prstGeom>
          </p:spPr>
        </p:pic>
        <p:pic>
          <p:nvPicPr>
            <p:cNvPr id="9" name="16">
              <a:extLst>
                <a:ext uri="{FF2B5EF4-FFF2-40B4-BE49-F238E27FC236}">
                  <a16:creationId xmlns:a16="http://schemas.microsoft.com/office/drawing/2014/main" id="{1C55FC79-E88A-4078-88E9-9D07C64DF6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-53293" y="3185627"/>
              <a:ext cx="4910252" cy="1956197"/>
            </a:xfrm>
            <a:prstGeom prst="rect">
              <a:avLst/>
            </a:prstGeom>
          </p:spPr>
        </p:pic>
      </p:grpSp>
      <p:grpSp>
        <p:nvGrpSpPr>
          <p:cNvPr id="14" name="Google Shape;184;p27">
            <a:extLst>
              <a:ext uri="{FF2B5EF4-FFF2-40B4-BE49-F238E27FC236}">
                <a16:creationId xmlns:a16="http://schemas.microsoft.com/office/drawing/2014/main" id="{296284C8-C3CC-4013-AE86-992F55FEE26F}"/>
              </a:ext>
            </a:extLst>
          </p:cNvPr>
          <p:cNvGrpSpPr/>
          <p:nvPr/>
        </p:nvGrpSpPr>
        <p:grpSpPr>
          <a:xfrm>
            <a:off x="360319" y="484039"/>
            <a:ext cx="270862" cy="401596"/>
            <a:chOff x="4508863" y="1528200"/>
            <a:chExt cx="318850" cy="472800"/>
          </a:xfrm>
        </p:grpSpPr>
        <p:sp>
          <p:nvSpPr>
            <p:cNvPr id="15" name="Google Shape;185;p27">
              <a:extLst>
                <a:ext uri="{FF2B5EF4-FFF2-40B4-BE49-F238E27FC236}">
                  <a16:creationId xmlns:a16="http://schemas.microsoft.com/office/drawing/2014/main" id="{E3450E67-756F-4187-83E2-9BED73A56B52}"/>
                </a:ext>
              </a:extLst>
            </p:cNvPr>
            <p:cNvSpPr/>
            <p:nvPr/>
          </p:nvSpPr>
          <p:spPr>
            <a:xfrm>
              <a:off x="4508863" y="1742675"/>
              <a:ext cx="177525" cy="258325"/>
            </a:xfrm>
            <a:custGeom>
              <a:avLst/>
              <a:gdLst/>
              <a:ahLst/>
              <a:cxnLst/>
              <a:rect l="l" t="t" r="r" b="b"/>
              <a:pathLst>
                <a:path w="7101" h="10333" extrusionOk="0">
                  <a:moveTo>
                    <a:pt x="3939" y="0"/>
                  </a:moveTo>
                  <a:cubicBezTo>
                    <a:pt x="1292" y="6987"/>
                    <a:pt x="0" y="10332"/>
                    <a:pt x="511" y="10332"/>
                  </a:cubicBezTo>
                  <a:cubicBezTo>
                    <a:pt x="991" y="10332"/>
                    <a:pt x="3064" y="7374"/>
                    <a:pt x="7100" y="1703"/>
                  </a:cubicBezTo>
                  <a:lnTo>
                    <a:pt x="39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186;p27">
              <a:extLst>
                <a:ext uri="{FF2B5EF4-FFF2-40B4-BE49-F238E27FC236}">
                  <a16:creationId xmlns:a16="http://schemas.microsoft.com/office/drawing/2014/main" id="{A3E60FBA-8D0E-4685-84D4-F5237D69E480}"/>
                </a:ext>
              </a:extLst>
            </p:cNvPr>
            <p:cNvSpPr/>
            <p:nvPr/>
          </p:nvSpPr>
          <p:spPr>
            <a:xfrm>
              <a:off x="4562113" y="1528200"/>
              <a:ext cx="264850" cy="254775"/>
            </a:xfrm>
            <a:custGeom>
              <a:avLst/>
              <a:gdLst/>
              <a:ahLst/>
              <a:cxnLst/>
              <a:rect l="l" t="t" r="r" b="b"/>
              <a:pathLst>
                <a:path w="10594" h="10191" extrusionOk="0">
                  <a:moveTo>
                    <a:pt x="5301" y="0"/>
                  </a:moveTo>
                  <a:cubicBezTo>
                    <a:pt x="2652" y="0"/>
                    <a:pt x="0" y="1695"/>
                    <a:pt x="46" y="5084"/>
                  </a:cubicBezTo>
                  <a:cubicBezTo>
                    <a:pt x="0" y="8488"/>
                    <a:pt x="2645" y="10190"/>
                    <a:pt x="5289" y="10190"/>
                  </a:cubicBezTo>
                  <a:cubicBezTo>
                    <a:pt x="7934" y="10190"/>
                    <a:pt x="10578" y="8488"/>
                    <a:pt x="10532" y="5084"/>
                  </a:cubicBezTo>
                  <a:cubicBezTo>
                    <a:pt x="10593" y="1695"/>
                    <a:pt x="7949" y="0"/>
                    <a:pt x="53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187;p27">
              <a:extLst>
                <a:ext uri="{FF2B5EF4-FFF2-40B4-BE49-F238E27FC236}">
                  <a16:creationId xmlns:a16="http://schemas.microsoft.com/office/drawing/2014/main" id="{A8BA561C-92AF-4BC4-A5F5-824D8B4A8DEE}"/>
                </a:ext>
              </a:extLst>
            </p:cNvPr>
            <p:cNvSpPr/>
            <p:nvPr/>
          </p:nvSpPr>
          <p:spPr>
            <a:xfrm>
              <a:off x="4583013" y="1551175"/>
              <a:ext cx="244700" cy="231500"/>
            </a:xfrm>
            <a:custGeom>
              <a:avLst/>
              <a:gdLst/>
              <a:ahLst/>
              <a:cxnLst/>
              <a:rect l="l" t="t" r="r" b="b"/>
              <a:pathLst>
                <a:path w="9788" h="9260" extrusionOk="0">
                  <a:moveTo>
                    <a:pt x="7569" y="1"/>
                  </a:moveTo>
                  <a:lnTo>
                    <a:pt x="7569" y="1"/>
                  </a:lnTo>
                  <a:cubicBezTo>
                    <a:pt x="8116" y="852"/>
                    <a:pt x="8420" y="1825"/>
                    <a:pt x="8359" y="2858"/>
                  </a:cubicBezTo>
                  <a:cubicBezTo>
                    <a:pt x="8423" y="6235"/>
                    <a:pt x="5782" y="7929"/>
                    <a:pt x="3141" y="7929"/>
                  </a:cubicBezTo>
                  <a:cubicBezTo>
                    <a:pt x="2026" y="7929"/>
                    <a:pt x="912" y="7627"/>
                    <a:pt x="0" y="7022"/>
                  </a:cubicBezTo>
                  <a:lnTo>
                    <a:pt x="0" y="7022"/>
                  </a:lnTo>
                  <a:cubicBezTo>
                    <a:pt x="982" y="8513"/>
                    <a:pt x="2738" y="9260"/>
                    <a:pt x="4488" y="9260"/>
                  </a:cubicBezTo>
                  <a:cubicBezTo>
                    <a:pt x="7126" y="9260"/>
                    <a:pt x="9751" y="7564"/>
                    <a:pt x="9696" y="4165"/>
                  </a:cubicBezTo>
                  <a:cubicBezTo>
                    <a:pt x="9788" y="2493"/>
                    <a:pt x="8997" y="913"/>
                    <a:pt x="75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188;p27">
              <a:extLst>
                <a:ext uri="{FF2B5EF4-FFF2-40B4-BE49-F238E27FC236}">
                  <a16:creationId xmlns:a16="http://schemas.microsoft.com/office/drawing/2014/main" id="{547E6AE1-6722-4104-B638-2F3832D85503}"/>
                </a:ext>
              </a:extLst>
            </p:cNvPr>
            <p:cNvSpPr/>
            <p:nvPr/>
          </p:nvSpPr>
          <p:spPr>
            <a:xfrm>
              <a:off x="4647588" y="1535425"/>
              <a:ext cx="76400" cy="73525"/>
            </a:xfrm>
            <a:custGeom>
              <a:avLst/>
              <a:gdLst/>
              <a:ahLst/>
              <a:cxnLst/>
              <a:rect l="l" t="t" r="r" b="b"/>
              <a:pathLst>
                <a:path w="3056" h="2941" extrusionOk="0">
                  <a:moveTo>
                    <a:pt x="1532" y="0"/>
                  </a:moveTo>
                  <a:cubicBezTo>
                    <a:pt x="768" y="0"/>
                    <a:pt x="1" y="494"/>
                    <a:pt x="1" y="1482"/>
                  </a:cubicBezTo>
                  <a:cubicBezTo>
                    <a:pt x="1" y="2455"/>
                    <a:pt x="768" y="2941"/>
                    <a:pt x="1532" y="2941"/>
                  </a:cubicBezTo>
                  <a:cubicBezTo>
                    <a:pt x="2296" y="2941"/>
                    <a:pt x="3056" y="2455"/>
                    <a:pt x="3040" y="1482"/>
                  </a:cubicBezTo>
                  <a:cubicBezTo>
                    <a:pt x="3056" y="494"/>
                    <a:pt x="2296" y="0"/>
                    <a:pt x="1532" y="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9" name="Google Shape;189;p27">
            <a:extLst>
              <a:ext uri="{FF2B5EF4-FFF2-40B4-BE49-F238E27FC236}">
                <a16:creationId xmlns:a16="http://schemas.microsoft.com/office/drawing/2014/main" id="{A011E6E7-BBCE-4434-BF9D-52DC0EDDE6D3}"/>
              </a:ext>
            </a:extLst>
          </p:cNvPr>
          <p:cNvGrpSpPr/>
          <p:nvPr/>
        </p:nvGrpSpPr>
        <p:grpSpPr>
          <a:xfrm>
            <a:off x="739174" y="567004"/>
            <a:ext cx="270862" cy="401596"/>
            <a:chOff x="4508863" y="1528200"/>
            <a:chExt cx="318850" cy="472800"/>
          </a:xfrm>
        </p:grpSpPr>
        <p:sp>
          <p:nvSpPr>
            <p:cNvPr id="20" name="Google Shape;190;p27">
              <a:extLst>
                <a:ext uri="{FF2B5EF4-FFF2-40B4-BE49-F238E27FC236}">
                  <a16:creationId xmlns:a16="http://schemas.microsoft.com/office/drawing/2014/main" id="{6C250F97-3D87-4E54-A6E5-F27C4C7BBCF4}"/>
                </a:ext>
              </a:extLst>
            </p:cNvPr>
            <p:cNvSpPr/>
            <p:nvPr/>
          </p:nvSpPr>
          <p:spPr>
            <a:xfrm>
              <a:off x="4508863" y="1742675"/>
              <a:ext cx="177525" cy="258325"/>
            </a:xfrm>
            <a:custGeom>
              <a:avLst/>
              <a:gdLst/>
              <a:ahLst/>
              <a:cxnLst/>
              <a:rect l="l" t="t" r="r" b="b"/>
              <a:pathLst>
                <a:path w="7101" h="10333" extrusionOk="0">
                  <a:moveTo>
                    <a:pt x="3939" y="0"/>
                  </a:moveTo>
                  <a:cubicBezTo>
                    <a:pt x="1292" y="6987"/>
                    <a:pt x="0" y="10332"/>
                    <a:pt x="511" y="10332"/>
                  </a:cubicBezTo>
                  <a:cubicBezTo>
                    <a:pt x="991" y="10332"/>
                    <a:pt x="3064" y="7374"/>
                    <a:pt x="7100" y="1703"/>
                  </a:cubicBezTo>
                  <a:lnTo>
                    <a:pt x="39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191;p27">
              <a:extLst>
                <a:ext uri="{FF2B5EF4-FFF2-40B4-BE49-F238E27FC236}">
                  <a16:creationId xmlns:a16="http://schemas.microsoft.com/office/drawing/2014/main" id="{4B3A9B0B-3679-4DB6-A9B2-BA3CA8CA86EB}"/>
                </a:ext>
              </a:extLst>
            </p:cNvPr>
            <p:cNvSpPr/>
            <p:nvPr/>
          </p:nvSpPr>
          <p:spPr>
            <a:xfrm>
              <a:off x="4562113" y="1528200"/>
              <a:ext cx="264850" cy="254775"/>
            </a:xfrm>
            <a:custGeom>
              <a:avLst/>
              <a:gdLst/>
              <a:ahLst/>
              <a:cxnLst/>
              <a:rect l="l" t="t" r="r" b="b"/>
              <a:pathLst>
                <a:path w="10594" h="10191" extrusionOk="0">
                  <a:moveTo>
                    <a:pt x="5301" y="0"/>
                  </a:moveTo>
                  <a:cubicBezTo>
                    <a:pt x="2652" y="0"/>
                    <a:pt x="0" y="1695"/>
                    <a:pt x="46" y="5084"/>
                  </a:cubicBezTo>
                  <a:cubicBezTo>
                    <a:pt x="0" y="8488"/>
                    <a:pt x="2645" y="10190"/>
                    <a:pt x="5289" y="10190"/>
                  </a:cubicBezTo>
                  <a:cubicBezTo>
                    <a:pt x="7934" y="10190"/>
                    <a:pt x="10578" y="8488"/>
                    <a:pt x="10532" y="5084"/>
                  </a:cubicBezTo>
                  <a:cubicBezTo>
                    <a:pt x="10593" y="1695"/>
                    <a:pt x="7949" y="0"/>
                    <a:pt x="53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192;p27">
              <a:extLst>
                <a:ext uri="{FF2B5EF4-FFF2-40B4-BE49-F238E27FC236}">
                  <a16:creationId xmlns:a16="http://schemas.microsoft.com/office/drawing/2014/main" id="{25963231-BE4B-4465-9620-DF420D30A12D}"/>
                </a:ext>
              </a:extLst>
            </p:cNvPr>
            <p:cNvSpPr/>
            <p:nvPr/>
          </p:nvSpPr>
          <p:spPr>
            <a:xfrm>
              <a:off x="4583013" y="1551175"/>
              <a:ext cx="244700" cy="231500"/>
            </a:xfrm>
            <a:custGeom>
              <a:avLst/>
              <a:gdLst/>
              <a:ahLst/>
              <a:cxnLst/>
              <a:rect l="l" t="t" r="r" b="b"/>
              <a:pathLst>
                <a:path w="9788" h="9260" extrusionOk="0">
                  <a:moveTo>
                    <a:pt x="7569" y="1"/>
                  </a:moveTo>
                  <a:lnTo>
                    <a:pt x="7569" y="1"/>
                  </a:lnTo>
                  <a:cubicBezTo>
                    <a:pt x="8116" y="852"/>
                    <a:pt x="8420" y="1825"/>
                    <a:pt x="8359" y="2858"/>
                  </a:cubicBezTo>
                  <a:cubicBezTo>
                    <a:pt x="8423" y="6235"/>
                    <a:pt x="5782" y="7929"/>
                    <a:pt x="3141" y="7929"/>
                  </a:cubicBezTo>
                  <a:cubicBezTo>
                    <a:pt x="2026" y="7929"/>
                    <a:pt x="912" y="7627"/>
                    <a:pt x="0" y="7022"/>
                  </a:cubicBezTo>
                  <a:lnTo>
                    <a:pt x="0" y="7022"/>
                  </a:lnTo>
                  <a:cubicBezTo>
                    <a:pt x="982" y="8513"/>
                    <a:pt x="2738" y="9260"/>
                    <a:pt x="4488" y="9260"/>
                  </a:cubicBezTo>
                  <a:cubicBezTo>
                    <a:pt x="7126" y="9260"/>
                    <a:pt x="9751" y="7564"/>
                    <a:pt x="9696" y="4165"/>
                  </a:cubicBezTo>
                  <a:cubicBezTo>
                    <a:pt x="9788" y="2493"/>
                    <a:pt x="8997" y="913"/>
                    <a:pt x="75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Google Shape;193;p27">
              <a:extLst>
                <a:ext uri="{FF2B5EF4-FFF2-40B4-BE49-F238E27FC236}">
                  <a16:creationId xmlns:a16="http://schemas.microsoft.com/office/drawing/2014/main" id="{13F072F5-26C4-4FD7-9F71-F238FE62BDA9}"/>
                </a:ext>
              </a:extLst>
            </p:cNvPr>
            <p:cNvSpPr/>
            <p:nvPr/>
          </p:nvSpPr>
          <p:spPr>
            <a:xfrm>
              <a:off x="4647588" y="1535425"/>
              <a:ext cx="76400" cy="73525"/>
            </a:xfrm>
            <a:custGeom>
              <a:avLst/>
              <a:gdLst/>
              <a:ahLst/>
              <a:cxnLst/>
              <a:rect l="l" t="t" r="r" b="b"/>
              <a:pathLst>
                <a:path w="3056" h="2941" extrusionOk="0">
                  <a:moveTo>
                    <a:pt x="1532" y="0"/>
                  </a:moveTo>
                  <a:cubicBezTo>
                    <a:pt x="768" y="0"/>
                    <a:pt x="1" y="494"/>
                    <a:pt x="1" y="1482"/>
                  </a:cubicBezTo>
                  <a:cubicBezTo>
                    <a:pt x="1" y="2455"/>
                    <a:pt x="768" y="2941"/>
                    <a:pt x="1532" y="2941"/>
                  </a:cubicBezTo>
                  <a:cubicBezTo>
                    <a:pt x="2296" y="2941"/>
                    <a:pt x="3056" y="2455"/>
                    <a:pt x="3040" y="1482"/>
                  </a:cubicBezTo>
                  <a:cubicBezTo>
                    <a:pt x="3056" y="494"/>
                    <a:pt x="2296" y="0"/>
                    <a:pt x="1532" y="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4" name="Google Shape;194;p27">
            <a:extLst>
              <a:ext uri="{FF2B5EF4-FFF2-40B4-BE49-F238E27FC236}">
                <a16:creationId xmlns:a16="http://schemas.microsoft.com/office/drawing/2014/main" id="{92445FE0-071C-42A4-81AF-B083FCF10405}"/>
              </a:ext>
            </a:extLst>
          </p:cNvPr>
          <p:cNvGrpSpPr/>
          <p:nvPr/>
        </p:nvGrpSpPr>
        <p:grpSpPr>
          <a:xfrm>
            <a:off x="1125746" y="567004"/>
            <a:ext cx="270862" cy="401596"/>
            <a:chOff x="4508863" y="1528200"/>
            <a:chExt cx="318850" cy="472800"/>
          </a:xfrm>
        </p:grpSpPr>
        <p:sp>
          <p:nvSpPr>
            <p:cNvPr id="25" name="Google Shape;195;p27">
              <a:extLst>
                <a:ext uri="{FF2B5EF4-FFF2-40B4-BE49-F238E27FC236}">
                  <a16:creationId xmlns:a16="http://schemas.microsoft.com/office/drawing/2014/main" id="{E19979E4-5F44-41C4-9832-1A1698957EA9}"/>
                </a:ext>
              </a:extLst>
            </p:cNvPr>
            <p:cNvSpPr/>
            <p:nvPr/>
          </p:nvSpPr>
          <p:spPr>
            <a:xfrm>
              <a:off x="4508863" y="1742675"/>
              <a:ext cx="177525" cy="258325"/>
            </a:xfrm>
            <a:custGeom>
              <a:avLst/>
              <a:gdLst/>
              <a:ahLst/>
              <a:cxnLst/>
              <a:rect l="l" t="t" r="r" b="b"/>
              <a:pathLst>
                <a:path w="7101" h="10333" extrusionOk="0">
                  <a:moveTo>
                    <a:pt x="3939" y="0"/>
                  </a:moveTo>
                  <a:cubicBezTo>
                    <a:pt x="1292" y="6987"/>
                    <a:pt x="0" y="10332"/>
                    <a:pt x="511" y="10332"/>
                  </a:cubicBezTo>
                  <a:cubicBezTo>
                    <a:pt x="991" y="10332"/>
                    <a:pt x="3064" y="7374"/>
                    <a:pt x="7100" y="1703"/>
                  </a:cubicBezTo>
                  <a:lnTo>
                    <a:pt x="39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6" name="Google Shape;196;p27">
              <a:extLst>
                <a:ext uri="{FF2B5EF4-FFF2-40B4-BE49-F238E27FC236}">
                  <a16:creationId xmlns:a16="http://schemas.microsoft.com/office/drawing/2014/main" id="{2711DE42-B6A8-4DAB-A88E-B11561F77162}"/>
                </a:ext>
              </a:extLst>
            </p:cNvPr>
            <p:cNvSpPr/>
            <p:nvPr/>
          </p:nvSpPr>
          <p:spPr>
            <a:xfrm>
              <a:off x="4562113" y="1528200"/>
              <a:ext cx="264850" cy="254775"/>
            </a:xfrm>
            <a:custGeom>
              <a:avLst/>
              <a:gdLst/>
              <a:ahLst/>
              <a:cxnLst/>
              <a:rect l="l" t="t" r="r" b="b"/>
              <a:pathLst>
                <a:path w="10594" h="10191" extrusionOk="0">
                  <a:moveTo>
                    <a:pt x="5301" y="0"/>
                  </a:moveTo>
                  <a:cubicBezTo>
                    <a:pt x="2652" y="0"/>
                    <a:pt x="0" y="1695"/>
                    <a:pt x="46" y="5084"/>
                  </a:cubicBezTo>
                  <a:cubicBezTo>
                    <a:pt x="0" y="8488"/>
                    <a:pt x="2645" y="10190"/>
                    <a:pt x="5289" y="10190"/>
                  </a:cubicBezTo>
                  <a:cubicBezTo>
                    <a:pt x="7934" y="10190"/>
                    <a:pt x="10578" y="8488"/>
                    <a:pt x="10532" y="5084"/>
                  </a:cubicBezTo>
                  <a:cubicBezTo>
                    <a:pt x="10593" y="1695"/>
                    <a:pt x="7949" y="0"/>
                    <a:pt x="53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Google Shape;197;p27">
              <a:extLst>
                <a:ext uri="{FF2B5EF4-FFF2-40B4-BE49-F238E27FC236}">
                  <a16:creationId xmlns:a16="http://schemas.microsoft.com/office/drawing/2014/main" id="{1AC73A5B-792A-48A9-9237-046F97285838}"/>
                </a:ext>
              </a:extLst>
            </p:cNvPr>
            <p:cNvSpPr/>
            <p:nvPr/>
          </p:nvSpPr>
          <p:spPr>
            <a:xfrm>
              <a:off x="4583013" y="1551175"/>
              <a:ext cx="244700" cy="231500"/>
            </a:xfrm>
            <a:custGeom>
              <a:avLst/>
              <a:gdLst/>
              <a:ahLst/>
              <a:cxnLst/>
              <a:rect l="l" t="t" r="r" b="b"/>
              <a:pathLst>
                <a:path w="9788" h="9260" extrusionOk="0">
                  <a:moveTo>
                    <a:pt x="7569" y="1"/>
                  </a:moveTo>
                  <a:lnTo>
                    <a:pt x="7569" y="1"/>
                  </a:lnTo>
                  <a:cubicBezTo>
                    <a:pt x="8116" y="852"/>
                    <a:pt x="8420" y="1825"/>
                    <a:pt x="8359" y="2858"/>
                  </a:cubicBezTo>
                  <a:cubicBezTo>
                    <a:pt x="8423" y="6235"/>
                    <a:pt x="5782" y="7929"/>
                    <a:pt x="3141" y="7929"/>
                  </a:cubicBezTo>
                  <a:cubicBezTo>
                    <a:pt x="2026" y="7929"/>
                    <a:pt x="912" y="7627"/>
                    <a:pt x="0" y="7022"/>
                  </a:cubicBezTo>
                  <a:lnTo>
                    <a:pt x="0" y="7022"/>
                  </a:lnTo>
                  <a:cubicBezTo>
                    <a:pt x="982" y="8513"/>
                    <a:pt x="2738" y="9260"/>
                    <a:pt x="4488" y="9260"/>
                  </a:cubicBezTo>
                  <a:cubicBezTo>
                    <a:pt x="7126" y="9260"/>
                    <a:pt x="9751" y="7564"/>
                    <a:pt x="9696" y="4165"/>
                  </a:cubicBezTo>
                  <a:cubicBezTo>
                    <a:pt x="9788" y="2493"/>
                    <a:pt x="8997" y="913"/>
                    <a:pt x="75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Google Shape;198;p27">
              <a:extLst>
                <a:ext uri="{FF2B5EF4-FFF2-40B4-BE49-F238E27FC236}">
                  <a16:creationId xmlns:a16="http://schemas.microsoft.com/office/drawing/2014/main" id="{24789395-0AE1-4300-876A-C5369F13D548}"/>
                </a:ext>
              </a:extLst>
            </p:cNvPr>
            <p:cNvSpPr/>
            <p:nvPr/>
          </p:nvSpPr>
          <p:spPr>
            <a:xfrm>
              <a:off x="4647588" y="1535425"/>
              <a:ext cx="76400" cy="73525"/>
            </a:xfrm>
            <a:custGeom>
              <a:avLst/>
              <a:gdLst/>
              <a:ahLst/>
              <a:cxnLst/>
              <a:rect l="l" t="t" r="r" b="b"/>
              <a:pathLst>
                <a:path w="3056" h="2941" extrusionOk="0">
                  <a:moveTo>
                    <a:pt x="1532" y="0"/>
                  </a:moveTo>
                  <a:cubicBezTo>
                    <a:pt x="768" y="0"/>
                    <a:pt x="1" y="494"/>
                    <a:pt x="1" y="1482"/>
                  </a:cubicBezTo>
                  <a:cubicBezTo>
                    <a:pt x="1" y="2455"/>
                    <a:pt x="768" y="2941"/>
                    <a:pt x="1532" y="2941"/>
                  </a:cubicBezTo>
                  <a:cubicBezTo>
                    <a:pt x="2296" y="2941"/>
                    <a:pt x="3056" y="2455"/>
                    <a:pt x="3040" y="1482"/>
                  </a:cubicBezTo>
                  <a:cubicBezTo>
                    <a:pt x="3056" y="494"/>
                    <a:pt x="2296" y="0"/>
                    <a:pt x="1532" y="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9" name="Google Shape;184;p27">
            <a:extLst>
              <a:ext uri="{FF2B5EF4-FFF2-40B4-BE49-F238E27FC236}">
                <a16:creationId xmlns:a16="http://schemas.microsoft.com/office/drawing/2014/main" id="{8708DA0F-8A47-4555-9031-09B9960A56DF}"/>
              </a:ext>
            </a:extLst>
          </p:cNvPr>
          <p:cNvGrpSpPr/>
          <p:nvPr/>
        </p:nvGrpSpPr>
        <p:grpSpPr>
          <a:xfrm>
            <a:off x="10556987" y="468686"/>
            <a:ext cx="270862" cy="401596"/>
            <a:chOff x="4508863" y="1528200"/>
            <a:chExt cx="318850" cy="472800"/>
          </a:xfrm>
        </p:grpSpPr>
        <p:sp>
          <p:nvSpPr>
            <p:cNvPr id="30" name="Google Shape;185;p27">
              <a:extLst>
                <a:ext uri="{FF2B5EF4-FFF2-40B4-BE49-F238E27FC236}">
                  <a16:creationId xmlns:a16="http://schemas.microsoft.com/office/drawing/2014/main" id="{E69EF0C0-74E5-4D5C-9C72-D7C584202F95}"/>
                </a:ext>
              </a:extLst>
            </p:cNvPr>
            <p:cNvSpPr/>
            <p:nvPr/>
          </p:nvSpPr>
          <p:spPr>
            <a:xfrm>
              <a:off x="4508863" y="1742675"/>
              <a:ext cx="177525" cy="258325"/>
            </a:xfrm>
            <a:custGeom>
              <a:avLst/>
              <a:gdLst/>
              <a:ahLst/>
              <a:cxnLst/>
              <a:rect l="l" t="t" r="r" b="b"/>
              <a:pathLst>
                <a:path w="7101" h="10333" extrusionOk="0">
                  <a:moveTo>
                    <a:pt x="3939" y="0"/>
                  </a:moveTo>
                  <a:cubicBezTo>
                    <a:pt x="1292" y="6987"/>
                    <a:pt x="0" y="10332"/>
                    <a:pt x="511" y="10332"/>
                  </a:cubicBezTo>
                  <a:cubicBezTo>
                    <a:pt x="991" y="10332"/>
                    <a:pt x="3064" y="7374"/>
                    <a:pt x="7100" y="1703"/>
                  </a:cubicBezTo>
                  <a:lnTo>
                    <a:pt x="39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" name="Google Shape;186;p27">
              <a:extLst>
                <a:ext uri="{FF2B5EF4-FFF2-40B4-BE49-F238E27FC236}">
                  <a16:creationId xmlns:a16="http://schemas.microsoft.com/office/drawing/2014/main" id="{1D70E6CD-B25B-450E-BB32-630F9E80B8A5}"/>
                </a:ext>
              </a:extLst>
            </p:cNvPr>
            <p:cNvSpPr/>
            <p:nvPr/>
          </p:nvSpPr>
          <p:spPr>
            <a:xfrm>
              <a:off x="4562113" y="1528200"/>
              <a:ext cx="264850" cy="254775"/>
            </a:xfrm>
            <a:custGeom>
              <a:avLst/>
              <a:gdLst/>
              <a:ahLst/>
              <a:cxnLst/>
              <a:rect l="l" t="t" r="r" b="b"/>
              <a:pathLst>
                <a:path w="10594" h="10191" extrusionOk="0">
                  <a:moveTo>
                    <a:pt x="5301" y="0"/>
                  </a:moveTo>
                  <a:cubicBezTo>
                    <a:pt x="2652" y="0"/>
                    <a:pt x="0" y="1695"/>
                    <a:pt x="46" y="5084"/>
                  </a:cubicBezTo>
                  <a:cubicBezTo>
                    <a:pt x="0" y="8488"/>
                    <a:pt x="2645" y="10190"/>
                    <a:pt x="5289" y="10190"/>
                  </a:cubicBezTo>
                  <a:cubicBezTo>
                    <a:pt x="7934" y="10190"/>
                    <a:pt x="10578" y="8488"/>
                    <a:pt x="10532" y="5084"/>
                  </a:cubicBezTo>
                  <a:cubicBezTo>
                    <a:pt x="10593" y="1695"/>
                    <a:pt x="7949" y="0"/>
                    <a:pt x="53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" name="Google Shape;187;p27">
              <a:extLst>
                <a:ext uri="{FF2B5EF4-FFF2-40B4-BE49-F238E27FC236}">
                  <a16:creationId xmlns:a16="http://schemas.microsoft.com/office/drawing/2014/main" id="{8D7E76CA-13A2-4EE8-B62F-773AB2E446FA}"/>
                </a:ext>
              </a:extLst>
            </p:cNvPr>
            <p:cNvSpPr/>
            <p:nvPr/>
          </p:nvSpPr>
          <p:spPr>
            <a:xfrm>
              <a:off x="4583013" y="1551175"/>
              <a:ext cx="244700" cy="231500"/>
            </a:xfrm>
            <a:custGeom>
              <a:avLst/>
              <a:gdLst/>
              <a:ahLst/>
              <a:cxnLst/>
              <a:rect l="l" t="t" r="r" b="b"/>
              <a:pathLst>
                <a:path w="9788" h="9260" extrusionOk="0">
                  <a:moveTo>
                    <a:pt x="7569" y="1"/>
                  </a:moveTo>
                  <a:lnTo>
                    <a:pt x="7569" y="1"/>
                  </a:lnTo>
                  <a:cubicBezTo>
                    <a:pt x="8116" y="852"/>
                    <a:pt x="8420" y="1825"/>
                    <a:pt x="8359" y="2858"/>
                  </a:cubicBezTo>
                  <a:cubicBezTo>
                    <a:pt x="8423" y="6235"/>
                    <a:pt x="5782" y="7929"/>
                    <a:pt x="3141" y="7929"/>
                  </a:cubicBezTo>
                  <a:cubicBezTo>
                    <a:pt x="2026" y="7929"/>
                    <a:pt x="912" y="7627"/>
                    <a:pt x="0" y="7022"/>
                  </a:cubicBezTo>
                  <a:lnTo>
                    <a:pt x="0" y="7022"/>
                  </a:lnTo>
                  <a:cubicBezTo>
                    <a:pt x="982" y="8513"/>
                    <a:pt x="2738" y="9260"/>
                    <a:pt x="4488" y="9260"/>
                  </a:cubicBezTo>
                  <a:cubicBezTo>
                    <a:pt x="7126" y="9260"/>
                    <a:pt x="9751" y="7564"/>
                    <a:pt x="9696" y="4165"/>
                  </a:cubicBezTo>
                  <a:cubicBezTo>
                    <a:pt x="9788" y="2493"/>
                    <a:pt x="8997" y="913"/>
                    <a:pt x="75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3" name="Google Shape;188;p27">
              <a:extLst>
                <a:ext uri="{FF2B5EF4-FFF2-40B4-BE49-F238E27FC236}">
                  <a16:creationId xmlns:a16="http://schemas.microsoft.com/office/drawing/2014/main" id="{27841724-DC8A-4F3A-BA5A-A1B6FE35F377}"/>
                </a:ext>
              </a:extLst>
            </p:cNvPr>
            <p:cNvSpPr/>
            <p:nvPr/>
          </p:nvSpPr>
          <p:spPr>
            <a:xfrm>
              <a:off x="4647588" y="1535425"/>
              <a:ext cx="76400" cy="73525"/>
            </a:xfrm>
            <a:custGeom>
              <a:avLst/>
              <a:gdLst/>
              <a:ahLst/>
              <a:cxnLst/>
              <a:rect l="l" t="t" r="r" b="b"/>
              <a:pathLst>
                <a:path w="3056" h="2941" extrusionOk="0">
                  <a:moveTo>
                    <a:pt x="1532" y="0"/>
                  </a:moveTo>
                  <a:cubicBezTo>
                    <a:pt x="768" y="0"/>
                    <a:pt x="1" y="494"/>
                    <a:pt x="1" y="1482"/>
                  </a:cubicBezTo>
                  <a:cubicBezTo>
                    <a:pt x="1" y="2455"/>
                    <a:pt x="768" y="2941"/>
                    <a:pt x="1532" y="2941"/>
                  </a:cubicBezTo>
                  <a:cubicBezTo>
                    <a:pt x="2296" y="2941"/>
                    <a:pt x="3056" y="2455"/>
                    <a:pt x="3040" y="1482"/>
                  </a:cubicBezTo>
                  <a:cubicBezTo>
                    <a:pt x="3056" y="494"/>
                    <a:pt x="2296" y="0"/>
                    <a:pt x="1532" y="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4" name="Google Shape;189;p27">
            <a:extLst>
              <a:ext uri="{FF2B5EF4-FFF2-40B4-BE49-F238E27FC236}">
                <a16:creationId xmlns:a16="http://schemas.microsoft.com/office/drawing/2014/main" id="{1834B4BF-D115-401E-BC1E-D7EB53733046}"/>
              </a:ext>
            </a:extLst>
          </p:cNvPr>
          <p:cNvGrpSpPr/>
          <p:nvPr/>
        </p:nvGrpSpPr>
        <p:grpSpPr>
          <a:xfrm>
            <a:off x="10935842" y="551651"/>
            <a:ext cx="270862" cy="401596"/>
            <a:chOff x="4508863" y="1528200"/>
            <a:chExt cx="318850" cy="472800"/>
          </a:xfrm>
        </p:grpSpPr>
        <p:sp>
          <p:nvSpPr>
            <p:cNvPr id="35" name="Google Shape;190;p27">
              <a:extLst>
                <a:ext uri="{FF2B5EF4-FFF2-40B4-BE49-F238E27FC236}">
                  <a16:creationId xmlns:a16="http://schemas.microsoft.com/office/drawing/2014/main" id="{54BE4E9A-9BB4-482B-8C59-3506884FB0A7}"/>
                </a:ext>
              </a:extLst>
            </p:cNvPr>
            <p:cNvSpPr/>
            <p:nvPr/>
          </p:nvSpPr>
          <p:spPr>
            <a:xfrm>
              <a:off x="4508863" y="1742675"/>
              <a:ext cx="177525" cy="258325"/>
            </a:xfrm>
            <a:custGeom>
              <a:avLst/>
              <a:gdLst/>
              <a:ahLst/>
              <a:cxnLst/>
              <a:rect l="l" t="t" r="r" b="b"/>
              <a:pathLst>
                <a:path w="7101" h="10333" extrusionOk="0">
                  <a:moveTo>
                    <a:pt x="3939" y="0"/>
                  </a:moveTo>
                  <a:cubicBezTo>
                    <a:pt x="1292" y="6987"/>
                    <a:pt x="0" y="10332"/>
                    <a:pt x="511" y="10332"/>
                  </a:cubicBezTo>
                  <a:cubicBezTo>
                    <a:pt x="991" y="10332"/>
                    <a:pt x="3064" y="7374"/>
                    <a:pt x="7100" y="1703"/>
                  </a:cubicBezTo>
                  <a:lnTo>
                    <a:pt x="39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6" name="Google Shape;191;p27">
              <a:extLst>
                <a:ext uri="{FF2B5EF4-FFF2-40B4-BE49-F238E27FC236}">
                  <a16:creationId xmlns:a16="http://schemas.microsoft.com/office/drawing/2014/main" id="{738D0774-2B98-47EF-8C0A-8335037C634D}"/>
                </a:ext>
              </a:extLst>
            </p:cNvPr>
            <p:cNvSpPr/>
            <p:nvPr/>
          </p:nvSpPr>
          <p:spPr>
            <a:xfrm>
              <a:off x="4562113" y="1528200"/>
              <a:ext cx="264850" cy="254775"/>
            </a:xfrm>
            <a:custGeom>
              <a:avLst/>
              <a:gdLst/>
              <a:ahLst/>
              <a:cxnLst/>
              <a:rect l="l" t="t" r="r" b="b"/>
              <a:pathLst>
                <a:path w="10594" h="10191" extrusionOk="0">
                  <a:moveTo>
                    <a:pt x="5301" y="0"/>
                  </a:moveTo>
                  <a:cubicBezTo>
                    <a:pt x="2652" y="0"/>
                    <a:pt x="0" y="1695"/>
                    <a:pt x="46" y="5084"/>
                  </a:cubicBezTo>
                  <a:cubicBezTo>
                    <a:pt x="0" y="8488"/>
                    <a:pt x="2645" y="10190"/>
                    <a:pt x="5289" y="10190"/>
                  </a:cubicBezTo>
                  <a:cubicBezTo>
                    <a:pt x="7934" y="10190"/>
                    <a:pt x="10578" y="8488"/>
                    <a:pt x="10532" y="5084"/>
                  </a:cubicBezTo>
                  <a:cubicBezTo>
                    <a:pt x="10593" y="1695"/>
                    <a:pt x="7949" y="0"/>
                    <a:pt x="53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7" name="Google Shape;192;p27">
              <a:extLst>
                <a:ext uri="{FF2B5EF4-FFF2-40B4-BE49-F238E27FC236}">
                  <a16:creationId xmlns:a16="http://schemas.microsoft.com/office/drawing/2014/main" id="{1DD5D671-3B39-4BC0-870F-5FA6B7A621AE}"/>
                </a:ext>
              </a:extLst>
            </p:cNvPr>
            <p:cNvSpPr/>
            <p:nvPr/>
          </p:nvSpPr>
          <p:spPr>
            <a:xfrm>
              <a:off x="4583013" y="1551175"/>
              <a:ext cx="244700" cy="231500"/>
            </a:xfrm>
            <a:custGeom>
              <a:avLst/>
              <a:gdLst/>
              <a:ahLst/>
              <a:cxnLst/>
              <a:rect l="l" t="t" r="r" b="b"/>
              <a:pathLst>
                <a:path w="9788" h="9260" extrusionOk="0">
                  <a:moveTo>
                    <a:pt x="7569" y="1"/>
                  </a:moveTo>
                  <a:lnTo>
                    <a:pt x="7569" y="1"/>
                  </a:lnTo>
                  <a:cubicBezTo>
                    <a:pt x="8116" y="852"/>
                    <a:pt x="8420" y="1825"/>
                    <a:pt x="8359" y="2858"/>
                  </a:cubicBezTo>
                  <a:cubicBezTo>
                    <a:pt x="8423" y="6235"/>
                    <a:pt x="5782" y="7929"/>
                    <a:pt x="3141" y="7929"/>
                  </a:cubicBezTo>
                  <a:cubicBezTo>
                    <a:pt x="2026" y="7929"/>
                    <a:pt x="912" y="7627"/>
                    <a:pt x="0" y="7022"/>
                  </a:cubicBezTo>
                  <a:lnTo>
                    <a:pt x="0" y="7022"/>
                  </a:lnTo>
                  <a:cubicBezTo>
                    <a:pt x="982" y="8513"/>
                    <a:pt x="2738" y="9260"/>
                    <a:pt x="4488" y="9260"/>
                  </a:cubicBezTo>
                  <a:cubicBezTo>
                    <a:pt x="7126" y="9260"/>
                    <a:pt x="9751" y="7564"/>
                    <a:pt x="9696" y="4165"/>
                  </a:cubicBezTo>
                  <a:cubicBezTo>
                    <a:pt x="9788" y="2493"/>
                    <a:pt x="8997" y="913"/>
                    <a:pt x="75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8" name="Google Shape;193;p27">
              <a:extLst>
                <a:ext uri="{FF2B5EF4-FFF2-40B4-BE49-F238E27FC236}">
                  <a16:creationId xmlns:a16="http://schemas.microsoft.com/office/drawing/2014/main" id="{289C60C4-B9B0-445F-84E9-5F507E030318}"/>
                </a:ext>
              </a:extLst>
            </p:cNvPr>
            <p:cNvSpPr/>
            <p:nvPr/>
          </p:nvSpPr>
          <p:spPr>
            <a:xfrm>
              <a:off x="4647588" y="1535425"/>
              <a:ext cx="76400" cy="73525"/>
            </a:xfrm>
            <a:custGeom>
              <a:avLst/>
              <a:gdLst/>
              <a:ahLst/>
              <a:cxnLst/>
              <a:rect l="l" t="t" r="r" b="b"/>
              <a:pathLst>
                <a:path w="3056" h="2941" extrusionOk="0">
                  <a:moveTo>
                    <a:pt x="1532" y="0"/>
                  </a:moveTo>
                  <a:cubicBezTo>
                    <a:pt x="768" y="0"/>
                    <a:pt x="1" y="494"/>
                    <a:pt x="1" y="1482"/>
                  </a:cubicBezTo>
                  <a:cubicBezTo>
                    <a:pt x="1" y="2455"/>
                    <a:pt x="768" y="2941"/>
                    <a:pt x="1532" y="2941"/>
                  </a:cubicBezTo>
                  <a:cubicBezTo>
                    <a:pt x="2296" y="2941"/>
                    <a:pt x="3056" y="2455"/>
                    <a:pt x="3040" y="1482"/>
                  </a:cubicBezTo>
                  <a:cubicBezTo>
                    <a:pt x="3056" y="494"/>
                    <a:pt x="2296" y="0"/>
                    <a:pt x="1532" y="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9" name="Google Shape;194;p27">
            <a:extLst>
              <a:ext uri="{FF2B5EF4-FFF2-40B4-BE49-F238E27FC236}">
                <a16:creationId xmlns:a16="http://schemas.microsoft.com/office/drawing/2014/main" id="{EF574D76-EC8B-487E-9460-C9D589A74963}"/>
              </a:ext>
            </a:extLst>
          </p:cNvPr>
          <p:cNvGrpSpPr/>
          <p:nvPr/>
        </p:nvGrpSpPr>
        <p:grpSpPr>
          <a:xfrm>
            <a:off x="11322414" y="551651"/>
            <a:ext cx="270862" cy="401596"/>
            <a:chOff x="4508863" y="1528200"/>
            <a:chExt cx="318850" cy="472800"/>
          </a:xfrm>
        </p:grpSpPr>
        <p:sp>
          <p:nvSpPr>
            <p:cNvPr id="40" name="Google Shape;195;p27">
              <a:extLst>
                <a:ext uri="{FF2B5EF4-FFF2-40B4-BE49-F238E27FC236}">
                  <a16:creationId xmlns:a16="http://schemas.microsoft.com/office/drawing/2014/main" id="{C645E67E-932F-4BC6-A9AA-DEDEC412133B}"/>
                </a:ext>
              </a:extLst>
            </p:cNvPr>
            <p:cNvSpPr/>
            <p:nvPr/>
          </p:nvSpPr>
          <p:spPr>
            <a:xfrm>
              <a:off x="4508863" y="1742675"/>
              <a:ext cx="177525" cy="258325"/>
            </a:xfrm>
            <a:custGeom>
              <a:avLst/>
              <a:gdLst/>
              <a:ahLst/>
              <a:cxnLst/>
              <a:rect l="l" t="t" r="r" b="b"/>
              <a:pathLst>
                <a:path w="7101" h="10333" extrusionOk="0">
                  <a:moveTo>
                    <a:pt x="3939" y="0"/>
                  </a:moveTo>
                  <a:cubicBezTo>
                    <a:pt x="1292" y="6987"/>
                    <a:pt x="0" y="10332"/>
                    <a:pt x="511" y="10332"/>
                  </a:cubicBezTo>
                  <a:cubicBezTo>
                    <a:pt x="991" y="10332"/>
                    <a:pt x="3064" y="7374"/>
                    <a:pt x="7100" y="1703"/>
                  </a:cubicBezTo>
                  <a:lnTo>
                    <a:pt x="39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" name="Google Shape;196;p27">
              <a:extLst>
                <a:ext uri="{FF2B5EF4-FFF2-40B4-BE49-F238E27FC236}">
                  <a16:creationId xmlns:a16="http://schemas.microsoft.com/office/drawing/2014/main" id="{630F30C7-4427-4AFE-BC63-519F543CF7D3}"/>
                </a:ext>
              </a:extLst>
            </p:cNvPr>
            <p:cNvSpPr/>
            <p:nvPr/>
          </p:nvSpPr>
          <p:spPr>
            <a:xfrm>
              <a:off x="4562113" y="1528200"/>
              <a:ext cx="264850" cy="254775"/>
            </a:xfrm>
            <a:custGeom>
              <a:avLst/>
              <a:gdLst/>
              <a:ahLst/>
              <a:cxnLst/>
              <a:rect l="l" t="t" r="r" b="b"/>
              <a:pathLst>
                <a:path w="10594" h="10191" extrusionOk="0">
                  <a:moveTo>
                    <a:pt x="5301" y="0"/>
                  </a:moveTo>
                  <a:cubicBezTo>
                    <a:pt x="2652" y="0"/>
                    <a:pt x="0" y="1695"/>
                    <a:pt x="46" y="5084"/>
                  </a:cubicBezTo>
                  <a:cubicBezTo>
                    <a:pt x="0" y="8488"/>
                    <a:pt x="2645" y="10190"/>
                    <a:pt x="5289" y="10190"/>
                  </a:cubicBezTo>
                  <a:cubicBezTo>
                    <a:pt x="7934" y="10190"/>
                    <a:pt x="10578" y="8488"/>
                    <a:pt x="10532" y="5084"/>
                  </a:cubicBezTo>
                  <a:cubicBezTo>
                    <a:pt x="10593" y="1695"/>
                    <a:pt x="7949" y="0"/>
                    <a:pt x="53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" name="Google Shape;197;p27">
              <a:extLst>
                <a:ext uri="{FF2B5EF4-FFF2-40B4-BE49-F238E27FC236}">
                  <a16:creationId xmlns:a16="http://schemas.microsoft.com/office/drawing/2014/main" id="{681A5094-5669-4E4F-8D52-44A78F89B409}"/>
                </a:ext>
              </a:extLst>
            </p:cNvPr>
            <p:cNvSpPr/>
            <p:nvPr/>
          </p:nvSpPr>
          <p:spPr>
            <a:xfrm>
              <a:off x="4583013" y="1551175"/>
              <a:ext cx="244700" cy="231500"/>
            </a:xfrm>
            <a:custGeom>
              <a:avLst/>
              <a:gdLst/>
              <a:ahLst/>
              <a:cxnLst/>
              <a:rect l="l" t="t" r="r" b="b"/>
              <a:pathLst>
                <a:path w="9788" h="9260" extrusionOk="0">
                  <a:moveTo>
                    <a:pt x="7569" y="1"/>
                  </a:moveTo>
                  <a:lnTo>
                    <a:pt x="7569" y="1"/>
                  </a:lnTo>
                  <a:cubicBezTo>
                    <a:pt x="8116" y="852"/>
                    <a:pt x="8420" y="1825"/>
                    <a:pt x="8359" y="2858"/>
                  </a:cubicBezTo>
                  <a:cubicBezTo>
                    <a:pt x="8423" y="6235"/>
                    <a:pt x="5782" y="7929"/>
                    <a:pt x="3141" y="7929"/>
                  </a:cubicBezTo>
                  <a:cubicBezTo>
                    <a:pt x="2026" y="7929"/>
                    <a:pt x="912" y="7627"/>
                    <a:pt x="0" y="7022"/>
                  </a:cubicBezTo>
                  <a:lnTo>
                    <a:pt x="0" y="7022"/>
                  </a:lnTo>
                  <a:cubicBezTo>
                    <a:pt x="982" y="8513"/>
                    <a:pt x="2738" y="9260"/>
                    <a:pt x="4488" y="9260"/>
                  </a:cubicBezTo>
                  <a:cubicBezTo>
                    <a:pt x="7126" y="9260"/>
                    <a:pt x="9751" y="7564"/>
                    <a:pt x="9696" y="4165"/>
                  </a:cubicBezTo>
                  <a:cubicBezTo>
                    <a:pt x="9788" y="2493"/>
                    <a:pt x="8997" y="913"/>
                    <a:pt x="75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" name="Google Shape;198;p27">
              <a:extLst>
                <a:ext uri="{FF2B5EF4-FFF2-40B4-BE49-F238E27FC236}">
                  <a16:creationId xmlns:a16="http://schemas.microsoft.com/office/drawing/2014/main" id="{C99EF8C0-0B5A-4C3F-8D23-95CFE63E428E}"/>
                </a:ext>
              </a:extLst>
            </p:cNvPr>
            <p:cNvSpPr/>
            <p:nvPr/>
          </p:nvSpPr>
          <p:spPr>
            <a:xfrm>
              <a:off x="4647588" y="1535425"/>
              <a:ext cx="76400" cy="73525"/>
            </a:xfrm>
            <a:custGeom>
              <a:avLst/>
              <a:gdLst/>
              <a:ahLst/>
              <a:cxnLst/>
              <a:rect l="l" t="t" r="r" b="b"/>
              <a:pathLst>
                <a:path w="3056" h="2941" extrusionOk="0">
                  <a:moveTo>
                    <a:pt x="1532" y="0"/>
                  </a:moveTo>
                  <a:cubicBezTo>
                    <a:pt x="768" y="0"/>
                    <a:pt x="1" y="494"/>
                    <a:pt x="1" y="1482"/>
                  </a:cubicBezTo>
                  <a:cubicBezTo>
                    <a:pt x="1" y="2455"/>
                    <a:pt x="768" y="2941"/>
                    <a:pt x="1532" y="2941"/>
                  </a:cubicBezTo>
                  <a:cubicBezTo>
                    <a:pt x="2296" y="2941"/>
                    <a:pt x="3056" y="2455"/>
                    <a:pt x="3040" y="1482"/>
                  </a:cubicBezTo>
                  <a:cubicBezTo>
                    <a:pt x="3056" y="494"/>
                    <a:pt x="2296" y="0"/>
                    <a:pt x="1532" y="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5F50F907-C6BA-4380-9188-2A5EA79C8B5D}"/>
              </a:ext>
            </a:extLst>
          </p:cNvPr>
          <p:cNvSpPr txBox="1"/>
          <p:nvPr/>
        </p:nvSpPr>
        <p:spPr>
          <a:xfrm>
            <a:off x="-401" y="232576"/>
            <a:ext cx="119483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Bài </a:t>
            </a:r>
            <a:r>
              <a:rPr lang="en-US" sz="4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CÔ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GIÁO LỚP EM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48" name="14">
            <a:extLst>
              <a:ext uri="{FF2B5EF4-FFF2-40B4-BE49-F238E27FC236}">
                <a16:creationId xmlns:a16="http://schemas.microsoft.com/office/drawing/2014/main" id="{31151818-B080-433D-A619-EB2880751D59}"/>
              </a:ext>
            </a:extLst>
          </p:cNvPr>
          <p:cNvGrpSpPr/>
          <p:nvPr/>
        </p:nvGrpSpPr>
        <p:grpSpPr>
          <a:xfrm>
            <a:off x="3569504" y="1412875"/>
            <a:ext cx="4505325" cy="2016125"/>
            <a:chOff x="2118480" y="1316166"/>
            <a:chExt cx="1512168" cy="1512168"/>
          </a:xfrm>
        </p:grpSpPr>
        <p:sp>
          <p:nvSpPr>
            <p:cNvPr id="49" name="15">
              <a:extLst>
                <a:ext uri="{FF2B5EF4-FFF2-40B4-BE49-F238E27FC236}">
                  <a16:creationId xmlns:a16="http://schemas.microsoft.com/office/drawing/2014/main" id="{AB2C2D91-B1D8-4AD3-B0DB-F2C0AB8ADB6E}"/>
                </a:ext>
              </a:extLst>
            </p:cNvPr>
            <p:cNvSpPr/>
            <p:nvPr/>
          </p:nvSpPr>
          <p:spPr>
            <a:xfrm>
              <a:off x="2118480" y="1316166"/>
              <a:ext cx="1512168" cy="151216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3992B5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endParaRPr>
            </a:p>
          </p:txBody>
        </p:sp>
        <p:sp>
          <p:nvSpPr>
            <p:cNvPr id="50" name="TextBox 67">
              <a:extLst>
                <a:ext uri="{FF2B5EF4-FFF2-40B4-BE49-F238E27FC236}">
                  <a16:creationId xmlns:a16="http://schemas.microsoft.com/office/drawing/2014/main" id="{0C9978AA-7B78-494D-9DD5-BC5A62EAF02C}"/>
                </a:ext>
              </a:extLst>
            </p:cNvPr>
            <p:cNvSpPr txBox="1"/>
            <p:nvPr/>
          </p:nvSpPr>
          <p:spPr>
            <a:xfrm>
              <a:off x="2208337" y="1556684"/>
              <a:ext cx="1378326" cy="9916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1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1" i="0" u="none" strike="noStrike" kern="1200" cap="none" spc="3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Microsoft YaHei" panose="020B0503020204020204" charset="-122"/>
                  <a:cs typeface="Times New Roman" panose="02020603050405020304" pitchFamily="18" charset="0"/>
                </a:rPr>
                <a:t>Tiết 3</a:t>
              </a:r>
              <a:endParaRPr kumimoji="0" lang="zh-CN" altLang="en-US" sz="8000" b="1" i="0" u="none" strike="noStrike" kern="120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8774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9C475521-7A33-44A2-8529-828CB4B89D41}"/>
              </a:ext>
            </a:extLst>
          </p:cNvPr>
          <p:cNvSpPr txBox="1"/>
          <p:nvPr/>
        </p:nvSpPr>
        <p:spPr>
          <a:xfrm>
            <a:off x="3025521" y="327783"/>
            <a:ext cx="57316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chữ hoa 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6557" t="9066" r="26947" b="9199"/>
          <a:stretch/>
        </p:blipFill>
        <p:spPr>
          <a:xfrm>
            <a:off x="3151173" y="1205414"/>
            <a:ext cx="5339543" cy="527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3270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[hanhtrangso.nxbgd.vn] HĐ viết_ Viết chữ hoa D_HT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6439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4C89809E-4DAE-4B3F-8F7A-84E38EFD47E7}"/>
              </a:ext>
            </a:extLst>
          </p:cNvPr>
          <p:cNvSpPr/>
          <p:nvPr/>
        </p:nvSpPr>
        <p:spPr>
          <a:xfrm>
            <a:off x="932180" y="618043"/>
            <a:ext cx="3751580" cy="7531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Viết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từ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ứng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dụng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C7A9665-D65A-4F8D-BB27-97CB230E49AF}"/>
              </a:ext>
            </a:extLst>
          </p:cNvPr>
          <p:cNvSpPr/>
          <p:nvPr/>
        </p:nvSpPr>
        <p:spPr>
          <a:xfrm>
            <a:off x="1724024" y="3737949"/>
            <a:ext cx="7886700" cy="2667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61DE52-4F2F-4F0A-B520-7E08026636D3}"/>
              </a:ext>
            </a:extLst>
          </p:cNvPr>
          <p:cNvSpPr txBox="1"/>
          <p:nvPr/>
        </p:nvSpPr>
        <p:spPr>
          <a:xfrm>
            <a:off x="2418780" y="4086169"/>
            <a:ext cx="5200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4B963DB-6FE8-46F5-82F5-CA65073C43A9}"/>
              </a:ext>
            </a:extLst>
          </p:cNvPr>
          <p:cNvSpPr txBox="1"/>
          <p:nvPr/>
        </p:nvSpPr>
        <p:spPr>
          <a:xfrm>
            <a:off x="2409255" y="4804652"/>
            <a:ext cx="61341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Khoảng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1E2058B-35A1-42CE-970E-CF27740C63C3}"/>
              </a:ext>
            </a:extLst>
          </p:cNvPr>
          <p:cNvSpPr txBox="1"/>
          <p:nvPr/>
        </p:nvSpPr>
        <p:spPr>
          <a:xfrm>
            <a:off x="2418781" y="5549656"/>
            <a:ext cx="5057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2,5 ô li?</a:t>
            </a:r>
          </a:p>
        </p:txBody>
      </p:sp>
      <p:pic>
        <p:nvPicPr>
          <p:cNvPr id="1026" name="Picture 2" descr="https://f42-zpg.zdn.vn/6215780131833228235/0b43ba366f809bdec2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012" y="1412097"/>
            <a:ext cx="5999976" cy="2220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461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21" grpId="0"/>
      <p:bldP spid="2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DEE"/>
            </a:gs>
            <a:gs pos="68000">
              <a:srgbClr val="FFFDE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1">
            <a:extLst>
              <a:ext uri="{FF2B5EF4-FFF2-40B4-BE49-F238E27FC236}">
                <a16:creationId xmlns:a16="http://schemas.microsoft.com/office/drawing/2014/main" id="{BD333376-3168-4EB6-B623-DE04C657EEED}"/>
              </a:ext>
            </a:extLst>
          </p:cNvPr>
          <p:cNvGrpSpPr/>
          <p:nvPr/>
        </p:nvGrpSpPr>
        <p:grpSpPr>
          <a:xfrm>
            <a:off x="588585" y="3274753"/>
            <a:ext cx="11622831" cy="3581011"/>
            <a:chOff x="-53293" y="2190760"/>
            <a:chExt cx="9211855" cy="2951064"/>
          </a:xfrm>
        </p:grpSpPr>
        <p:pic>
          <p:nvPicPr>
            <p:cNvPr id="5" name="10">
              <a:extLst>
                <a:ext uri="{FF2B5EF4-FFF2-40B4-BE49-F238E27FC236}">
                  <a16:creationId xmlns:a16="http://schemas.microsoft.com/office/drawing/2014/main" id="{B755A9DE-9830-40BF-AABA-9875FA1365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4248310" y="3185627"/>
              <a:ext cx="4910252" cy="1956197"/>
            </a:xfrm>
            <a:prstGeom prst="rect">
              <a:avLst/>
            </a:prstGeom>
          </p:spPr>
        </p:pic>
        <p:pic>
          <p:nvPicPr>
            <p:cNvPr id="6" name="13">
              <a:extLst>
                <a:ext uri="{FF2B5EF4-FFF2-40B4-BE49-F238E27FC236}">
                  <a16:creationId xmlns:a16="http://schemas.microsoft.com/office/drawing/2014/main" id="{6C4BD8BE-0256-4D27-8180-A7E8F6C569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6016" y="2190760"/>
              <a:ext cx="3208926" cy="2720031"/>
            </a:xfrm>
            <a:prstGeom prst="rect">
              <a:avLst/>
            </a:prstGeom>
          </p:spPr>
        </p:pic>
        <p:pic>
          <p:nvPicPr>
            <p:cNvPr id="9" name="16">
              <a:extLst>
                <a:ext uri="{FF2B5EF4-FFF2-40B4-BE49-F238E27FC236}">
                  <a16:creationId xmlns:a16="http://schemas.microsoft.com/office/drawing/2014/main" id="{1C55FC79-E88A-4078-88E9-9D07C64DF6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-53293" y="3185627"/>
              <a:ext cx="4910252" cy="1956197"/>
            </a:xfrm>
            <a:prstGeom prst="rect">
              <a:avLst/>
            </a:prstGeom>
          </p:spPr>
        </p:pic>
      </p:grpSp>
      <p:grpSp>
        <p:nvGrpSpPr>
          <p:cNvPr id="14" name="Google Shape;184;p27">
            <a:extLst>
              <a:ext uri="{FF2B5EF4-FFF2-40B4-BE49-F238E27FC236}">
                <a16:creationId xmlns:a16="http://schemas.microsoft.com/office/drawing/2014/main" id="{296284C8-C3CC-4013-AE86-992F55FEE26F}"/>
              </a:ext>
            </a:extLst>
          </p:cNvPr>
          <p:cNvGrpSpPr/>
          <p:nvPr/>
        </p:nvGrpSpPr>
        <p:grpSpPr>
          <a:xfrm>
            <a:off x="360319" y="484039"/>
            <a:ext cx="270862" cy="401596"/>
            <a:chOff x="4508863" y="1528200"/>
            <a:chExt cx="318850" cy="472800"/>
          </a:xfrm>
        </p:grpSpPr>
        <p:sp>
          <p:nvSpPr>
            <p:cNvPr id="15" name="Google Shape;185;p27">
              <a:extLst>
                <a:ext uri="{FF2B5EF4-FFF2-40B4-BE49-F238E27FC236}">
                  <a16:creationId xmlns:a16="http://schemas.microsoft.com/office/drawing/2014/main" id="{E3450E67-756F-4187-83E2-9BED73A56B52}"/>
                </a:ext>
              </a:extLst>
            </p:cNvPr>
            <p:cNvSpPr/>
            <p:nvPr/>
          </p:nvSpPr>
          <p:spPr>
            <a:xfrm>
              <a:off x="4508863" y="1742675"/>
              <a:ext cx="177525" cy="258325"/>
            </a:xfrm>
            <a:custGeom>
              <a:avLst/>
              <a:gdLst/>
              <a:ahLst/>
              <a:cxnLst/>
              <a:rect l="l" t="t" r="r" b="b"/>
              <a:pathLst>
                <a:path w="7101" h="10333" extrusionOk="0">
                  <a:moveTo>
                    <a:pt x="3939" y="0"/>
                  </a:moveTo>
                  <a:cubicBezTo>
                    <a:pt x="1292" y="6987"/>
                    <a:pt x="0" y="10332"/>
                    <a:pt x="511" y="10332"/>
                  </a:cubicBezTo>
                  <a:cubicBezTo>
                    <a:pt x="991" y="10332"/>
                    <a:pt x="3064" y="7374"/>
                    <a:pt x="7100" y="1703"/>
                  </a:cubicBezTo>
                  <a:lnTo>
                    <a:pt x="39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186;p27">
              <a:extLst>
                <a:ext uri="{FF2B5EF4-FFF2-40B4-BE49-F238E27FC236}">
                  <a16:creationId xmlns:a16="http://schemas.microsoft.com/office/drawing/2014/main" id="{A3E60FBA-8D0E-4685-84D4-F5237D69E480}"/>
                </a:ext>
              </a:extLst>
            </p:cNvPr>
            <p:cNvSpPr/>
            <p:nvPr/>
          </p:nvSpPr>
          <p:spPr>
            <a:xfrm>
              <a:off x="4562113" y="1528200"/>
              <a:ext cx="264850" cy="254775"/>
            </a:xfrm>
            <a:custGeom>
              <a:avLst/>
              <a:gdLst/>
              <a:ahLst/>
              <a:cxnLst/>
              <a:rect l="l" t="t" r="r" b="b"/>
              <a:pathLst>
                <a:path w="10594" h="10191" extrusionOk="0">
                  <a:moveTo>
                    <a:pt x="5301" y="0"/>
                  </a:moveTo>
                  <a:cubicBezTo>
                    <a:pt x="2652" y="0"/>
                    <a:pt x="0" y="1695"/>
                    <a:pt x="46" y="5084"/>
                  </a:cubicBezTo>
                  <a:cubicBezTo>
                    <a:pt x="0" y="8488"/>
                    <a:pt x="2645" y="10190"/>
                    <a:pt x="5289" y="10190"/>
                  </a:cubicBezTo>
                  <a:cubicBezTo>
                    <a:pt x="7934" y="10190"/>
                    <a:pt x="10578" y="8488"/>
                    <a:pt x="10532" y="5084"/>
                  </a:cubicBezTo>
                  <a:cubicBezTo>
                    <a:pt x="10593" y="1695"/>
                    <a:pt x="7949" y="0"/>
                    <a:pt x="53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187;p27">
              <a:extLst>
                <a:ext uri="{FF2B5EF4-FFF2-40B4-BE49-F238E27FC236}">
                  <a16:creationId xmlns:a16="http://schemas.microsoft.com/office/drawing/2014/main" id="{A8BA561C-92AF-4BC4-A5F5-824D8B4A8DEE}"/>
                </a:ext>
              </a:extLst>
            </p:cNvPr>
            <p:cNvSpPr/>
            <p:nvPr/>
          </p:nvSpPr>
          <p:spPr>
            <a:xfrm>
              <a:off x="4583013" y="1551175"/>
              <a:ext cx="244700" cy="231500"/>
            </a:xfrm>
            <a:custGeom>
              <a:avLst/>
              <a:gdLst/>
              <a:ahLst/>
              <a:cxnLst/>
              <a:rect l="l" t="t" r="r" b="b"/>
              <a:pathLst>
                <a:path w="9788" h="9260" extrusionOk="0">
                  <a:moveTo>
                    <a:pt x="7569" y="1"/>
                  </a:moveTo>
                  <a:lnTo>
                    <a:pt x="7569" y="1"/>
                  </a:lnTo>
                  <a:cubicBezTo>
                    <a:pt x="8116" y="852"/>
                    <a:pt x="8420" y="1825"/>
                    <a:pt x="8359" y="2858"/>
                  </a:cubicBezTo>
                  <a:cubicBezTo>
                    <a:pt x="8423" y="6235"/>
                    <a:pt x="5782" y="7929"/>
                    <a:pt x="3141" y="7929"/>
                  </a:cubicBezTo>
                  <a:cubicBezTo>
                    <a:pt x="2026" y="7929"/>
                    <a:pt x="912" y="7627"/>
                    <a:pt x="0" y="7022"/>
                  </a:cubicBezTo>
                  <a:lnTo>
                    <a:pt x="0" y="7022"/>
                  </a:lnTo>
                  <a:cubicBezTo>
                    <a:pt x="982" y="8513"/>
                    <a:pt x="2738" y="9260"/>
                    <a:pt x="4488" y="9260"/>
                  </a:cubicBezTo>
                  <a:cubicBezTo>
                    <a:pt x="7126" y="9260"/>
                    <a:pt x="9751" y="7564"/>
                    <a:pt x="9696" y="4165"/>
                  </a:cubicBezTo>
                  <a:cubicBezTo>
                    <a:pt x="9788" y="2493"/>
                    <a:pt x="8997" y="913"/>
                    <a:pt x="75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188;p27">
              <a:extLst>
                <a:ext uri="{FF2B5EF4-FFF2-40B4-BE49-F238E27FC236}">
                  <a16:creationId xmlns:a16="http://schemas.microsoft.com/office/drawing/2014/main" id="{547E6AE1-6722-4104-B638-2F3832D85503}"/>
                </a:ext>
              </a:extLst>
            </p:cNvPr>
            <p:cNvSpPr/>
            <p:nvPr/>
          </p:nvSpPr>
          <p:spPr>
            <a:xfrm>
              <a:off x="4647588" y="1535425"/>
              <a:ext cx="76400" cy="73525"/>
            </a:xfrm>
            <a:custGeom>
              <a:avLst/>
              <a:gdLst/>
              <a:ahLst/>
              <a:cxnLst/>
              <a:rect l="l" t="t" r="r" b="b"/>
              <a:pathLst>
                <a:path w="3056" h="2941" extrusionOk="0">
                  <a:moveTo>
                    <a:pt x="1532" y="0"/>
                  </a:moveTo>
                  <a:cubicBezTo>
                    <a:pt x="768" y="0"/>
                    <a:pt x="1" y="494"/>
                    <a:pt x="1" y="1482"/>
                  </a:cubicBezTo>
                  <a:cubicBezTo>
                    <a:pt x="1" y="2455"/>
                    <a:pt x="768" y="2941"/>
                    <a:pt x="1532" y="2941"/>
                  </a:cubicBezTo>
                  <a:cubicBezTo>
                    <a:pt x="2296" y="2941"/>
                    <a:pt x="3056" y="2455"/>
                    <a:pt x="3040" y="1482"/>
                  </a:cubicBezTo>
                  <a:cubicBezTo>
                    <a:pt x="3056" y="494"/>
                    <a:pt x="2296" y="0"/>
                    <a:pt x="1532" y="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9" name="Google Shape;189;p27">
            <a:extLst>
              <a:ext uri="{FF2B5EF4-FFF2-40B4-BE49-F238E27FC236}">
                <a16:creationId xmlns:a16="http://schemas.microsoft.com/office/drawing/2014/main" id="{A011E6E7-BBCE-4434-BF9D-52DC0EDDE6D3}"/>
              </a:ext>
            </a:extLst>
          </p:cNvPr>
          <p:cNvGrpSpPr/>
          <p:nvPr/>
        </p:nvGrpSpPr>
        <p:grpSpPr>
          <a:xfrm>
            <a:off x="739174" y="567004"/>
            <a:ext cx="270862" cy="401596"/>
            <a:chOff x="4508863" y="1528200"/>
            <a:chExt cx="318850" cy="472800"/>
          </a:xfrm>
        </p:grpSpPr>
        <p:sp>
          <p:nvSpPr>
            <p:cNvPr id="20" name="Google Shape;190;p27">
              <a:extLst>
                <a:ext uri="{FF2B5EF4-FFF2-40B4-BE49-F238E27FC236}">
                  <a16:creationId xmlns:a16="http://schemas.microsoft.com/office/drawing/2014/main" id="{6C250F97-3D87-4E54-A6E5-F27C4C7BBCF4}"/>
                </a:ext>
              </a:extLst>
            </p:cNvPr>
            <p:cNvSpPr/>
            <p:nvPr/>
          </p:nvSpPr>
          <p:spPr>
            <a:xfrm>
              <a:off x="4508863" y="1742675"/>
              <a:ext cx="177525" cy="258325"/>
            </a:xfrm>
            <a:custGeom>
              <a:avLst/>
              <a:gdLst/>
              <a:ahLst/>
              <a:cxnLst/>
              <a:rect l="l" t="t" r="r" b="b"/>
              <a:pathLst>
                <a:path w="7101" h="10333" extrusionOk="0">
                  <a:moveTo>
                    <a:pt x="3939" y="0"/>
                  </a:moveTo>
                  <a:cubicBezTo>
                    <a:pt x="1292" y="6987"/>
                    <a:pt x="0" y="10332"/>
                    <a:pt x="511" y="10332"/>
                  </a:cubicBezTo>
                  <a:cubicBezTo>
                    <a:pt x="991" y="10332"/>
                    <a:pt x="3064" y="7374"/>
                    <a:pt x="7100" y="1703"/>
                  </a:cubicBezTo>
                  <a:lnTo>
                    <a:pt x="39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191;p27">
              <a:extLst>
                <a:ext uri="{FF2B5EF4-FFF2-40B4-BE49-F238E27FC236}">
                  <a16:creationId xmlns:a16="http://schemas.microsoft.com/office/drawing/2014/main" id="{4B3A9B0B-3679-4DB6-A9B2-BA3CA8CA86EB}"/>
                </a:ext>
              </a:extLst>
            </p:cNvPr>
            <p:cNvSpPr/>
            <p:nvPr/>
          </p:nvSpPr>
          <p:spPr>
            <a:xfrm>
              <a:off x="4562113" y="1528200"/>
              <a:ext cx="264850" cy="254775"/>
            </a:xfrm>
            <a:custGeom>
              <a:avLst/>
              <a:gdLst/>
              <a:ahLst/>
              <a:cxnLst/>
              <a:rect l="l" t="t" r="r" b="b"/>
              <a:pathLst>
                <a:path w="10594" h="10191" extrusionOk="0">
                  <a:moveTo>
                    <a:pt x="5301" y="0"/>
                  </a:moveTo>
                  <a:cubicBezTo>
                    <a:pt x="2652" y="0"/>
                    <a:pt x="0" y="1695"/>
                    <a:pt x="46" y="5084"/>
                  </a:cubicBezTo>
                  <a:cubicBezTo>
                    <a:pt x="0" y="8488"/>
                    <a:pt x="2645" y="10190"/>
                    <a:pt x="5289" y="10190"/>
                  </a:cubicBezTo>
                  <a:cubicBezTo>
                    <a:pt x="7934" y="10190"/>
                    <a:pt x="10578" y="8488"/>
                    <a:pt x="10532" y="5084"/>
                  </a:cubicBezTo>
                  <a:cubicBezTo>
                    <a:pt x="10593" y="1695"/>
                    <a:pt x="7949" y="0"/>
                    <a:pt x="53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192;p27">
              <a:extLst>
                <a:ext uri="{FF2B5EF4-FFF2-40B4-BE49-F238E27FC236}">
                  <a16:creationId xmlns:a16="http://schemas.microsoft.com/office/drawing/2014/main" id="{25963231-BE4B-4465-9620-DF420D30A12D}"/>
                </a:ext>
              </a:extLst>
            </p:cNvPr>
            <p:cNvSpPr/>
            <p:nvPr/>
          </p:nvSpPr>
          <p:spPr>
            <a:xfrm>
              <a:off x="4583013" y="1551175"/>
              <a:ext cx="244700" cy="231500"/>
            </a:xfrm>
            <a:custGeom>
              <a:avLst/>
              <a:gdLst/>
              <a:ahLst/>
              <a:cxnLst/>
              <a:rect l="l" t="t" r="r" b="b"/>
              <a:pathLst>
                <a:path w="9788" h="9260" extrusionOk="0">
                  <a:moveTo>
                    <a:pt x="7569" y="1"/>
                  </a:moveTo>
                  <a:lnTo>
                    <a:pt x="7569" y="1"/>
                  </a:lnTo>
                  <a:cubicBezTo>
                    <a:pt x="8116" y="852"/>
                    <a:pt x="8420" y="1825"/>
                    <a:pt x="8359" y="2858"/>
                  </a:cubicBezTo>
                  <a:cubicBezTo>
                    <a:pt x="8423" y="6235"/>
                    <a:pt x="5782" y="7929"/>
                    <a:pt x="3141" y="7929"/>
                  </a:cubicBezTo>
                  <a:cubicBezTo>
                    <a:pt x="2026" y="7929"/>
                    <a:pt x="912" y="7627"/>
                    <a:pt x="0" y="7022"/>
                  </a:cubicBezTo>
                  <a:lnTo>
                    <a:pt x="0" y="7022"/>
                  </a:lnTo>
                  <a:cubicBezTo>
                    <a:pt x="982" y="8513"/>
                    <a:pt x="2738" y="9260"/>
                    <a:pt x="4488" y="9260"/>
                  </a:cubicBezTo>
                  <a:cubicBezTo>
                    <a:pt x="7126" y="9260"/>
                    <a:pt x="9751" y="7564"/>
                    <a:pt x="9696" y="4165"/>
                  </a:cubicBezTo>
                  <a:cubicBezTo>
                    <a:pt x="9788" y="2493"/>
                    <a:pt x="8997" y="913"/>
                    <a:pt x="75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Google Shape;193;p27">
              <a:extLst>
                <a:ext uri="{FF2B5EF4-FFF2-40B4-BE49-F238E27FC236}">
                  <a16:creationId xmlns:a16="http://schemas.microsoft.com/office/drawing/2014/main" id="{13F072F5-26C4-4FD7-9F71-F238FE62BDA9}"/>
                </a:ext>
              </a:extLst>
            </p:cNvPr>
            <p:cNvSpPr/>
            <p:nvPr/>
          </p:nvSpPr>
          <p:spPr>
            <a:xfrm>
              <a:off x="4647588" y="1535425"/>
              <a:ext cx="76400" cy="73525"/>
            </a:xfrm>
            <a:custGeom>
              <a:avLst/>
              <a:gdLst/>
              <a:ahLst/>
              <a:cxnLst/>
              <a:rect l="l" t="t" r="r" b="b"/>
              <a:pathLst>
                <a:path w="3056" h="2941" extrusionOk="0">
                  <a:moveTo>
                    <a:pt x="1532" y="0"/>
                  </a:moveTo>
                  <a:cubicBezTo>
                    <a:pt x="768" y="0"/>
                    <a:pt x="1" y="494"/>
                    <a:pt x="1" y="1482"/>
                  </a:cubicBezTo>
                  <a:cubicBezTo>
                    <a:pt x="1" y="2455"/>
                    <a:pt x="768" y="2941"/>
                    <a:pt x="1532" y="2941"/>
                  </a:cubicBezTo>
                  <a:cubicBezTo>
                    <a:pt x="2296" y="2941"/>
                    <a:pt x="3056" y="2455"/>
                    <a:pt x="3040" y="1482"/>
                  </a:cubicBezTo>
                  <a:cubicBezTo>
                    <a:pt x="3056" y="494"/>
                    <a:pt x="2296" y="0"/>
                    <a:pt x="1532" y="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4" name="Google Shape;194;p27">
            <a:extLst>
              <a:ext uri="{FF2B5EF4-FFF2-40B4-BE49-F238E27FC236}">
                <a16:creationId xmlns:a16="http://schemas.microsoft.com/office/drawing/2014/main" id="{92445FE0-071C-42A4-81AF-B083FCF10405}"/>
              </a:ext>
            </a:extLst>
          </p:cNvPr>
          <p:cNvGrpSpPr/>
          <p:nvPr/>
        </p:nvGrpSpPr>
        <p:grpSpPr>
          <a:xfrm>
            <a:off x="1125746" y="567004"/>
            <a:ext cx="270862" cy="401596"/>
            <a:chOff x="4508863" y="1528200"/>
            <a:chExt cx="318850" cy="472800"/>
          </a:xfrm>
        </p:grpSpPr>
        <p:sp>
          <p:nvSpPr>
            <p:cNvPr id="25" name="Google Shape;195;p27">
              <a:extLst>
                <a:ext uri="{FF2B5EF4-FFF2-40B4-BE49-F238E27FC236}">
                  <a16:creationId xmlns:a16="http://schemas.microsoft.com/office/drawing/2014/main" id="{E19979E4-5F44-41C4-9832-1A1698957EA9}"/>
                </a:ext>
              </a:extLst>
            </p:cNvPr>
            <p:cNvSpPr/>
            <p:nvPr/>
          </p:nvSpPr>
          <p:spPr>
            <a:xfrm>
              <a:off x="4508863" y="1742675"/>
              <a:ext cx="177525" cy="258325"/>
            </a:xfrm>
            <a:custGeom>
              <a:avLst/>
              <a:gdLst/>
              <a:ahLst/>
              <a:cxnLst/>
              <a:rect l="l" t="t" r="r" b="b"/>
              <a:pathLst>
                <a:path w="7101" h="10333" extrusionOk="0">
                  <a:moveTo>
                    <a:pt x="3939" y="0"/>
                  </a:moveTo>
                  <a:cubicBezTo>
                    <a:pt x="1292" y="6987"/>
                    <a:pt x="0" y="10332"/>
                    <a:pt x="511" y="10332"/>
                  </a:cubicBezTo>
                  <a:cubicBezTo>
                    <a:pt x="991" y="10332"/>
                    <a:pt x="3064" y="7374"/>
                    <a:pt x="7100" y="1703"/>
                  </a:cubicBezTo>
                  <a:lnTo>
                    <a:pt x="39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6" name="Google Shape;196;p27">
              <a:extLst>
                <a:ext uri="{FF2B5EF4-FFF2-40B4-BE49-F238E27FC236}">
                  <a16:creationId xmlns:a16="http://schemas.microsoft.com/office/drawing/2014/main" id="{2711DE42-B6A8-4DAB-A88E-B11561F77162}"/>
                </a:ext>
              </a:extLst>
            </p:cNvPr>
            <p:cNvSpPr/>
            <p:nvPr/>
          </p:nvSpPr>
          <p:spPr>
            <a:xfrm>
              <a:off x="4562113" y="1528200"/>
              <a:ext cx="264850" cy="254775"/>
            </a:xfrm>
            <a:custGeom>
              <a:avLst/>
              <a:gdLst/>
              <a:ahLst/>
              <a:cxnLst/>
              <a:rect l="l" t="t" r="r" b="b"/>
              <a:pathLst>
                <a:path w="10594" h="10191" extrusionOk="0">
                  <a:moveTo>
                    <a:pt x="5301" y="0"/>
                  </a:moveTo>
                  <a:cubicBezTo>
                    <a:pt x="2652" y="0"/>
                    <a:pt x="0" y="1695"/>
                    <a:pt x="46" y="5084"/>
                  </a:cubicBezTo>
                  <a:cubicBezTo>
                    <a:pt x="0" y="8488"/>
                    <a:pt x="2645" y="10190"/>
                    <a:pt x="5289" y="10190"/>
                  </a:cubicBezTo>
                  <a:cubicBezTo>
                    <a:pt x="7934" y="10190"/>
                    <a:pt x="10578" y="8488"/>
                    <a:pt x="10532" y="5084"/>
                  </a:cubicBezTo>
                  <a:cubicBezTo>
                    <a:pt x="10593" y="1695"/>
                    <a:pt x="7949" y="0"/>
                    <a:pt x="53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Google Shape;197;p27">
              <a:extLst>
                <a:ext uri="{FF2B5EF4-FFF2-40B4-BE49-F238E27FC236}">
                  <a16:creationId xmlns:a16="http://schemas.microsoft.com/office/drawing/2014/main" id="{1AC73A5B-792A-48A9-9237-046F97285838}"/>
                </a:ext>
              </a:extLst>
            </p:cNvPr>
            <p:cNvSpPr/>
            <p:nvPr/>
          </p:nvSpPr>
          <p:spPr>
            <a:xfrm>
              <a:off x="4583013" y="1551175"/>
              <a:ext cx="244700" cy="231500"/>
            </a:xfrm>
            <a:custGeom>
              <a:avLst/>
              <a:gdLst/>
              <a:ahLst/>
              <a:cxnLst/>
              <a:rect l="l" t="t" r="r" b="b"/>
              <a:pathLst>
                <a:path w="9788" h="9260" extrusionOk="0">
                  <a:moveTo>
                    <a:pt x="7569" y="1"/>
                  </a:moveTo>
                  <a:lnTo>
                    <a:pt x="7569" y="1"/>
                  </a:lnTo>
                  <a:cubicBezTo>
                    <a:pt x="8116" y="852"/>
                    <a:pt x="8420" y="1825"/>
                    <a:pt x="8359" y="2858"/>
                  </a:cubicBezTo>
                  <a:cubicBezTo>
                    <a:pt x="8423" y="6235"/>
                    <a:pt x="5782" y="7929"/>
                    <a:pt x="3141" y="7929"/>
                  </a:cubicBezTo>
                  <a:cubicBezTo>
                    <a:pt x="2026" y="7929"/>
                    <a:pt x="912" y="7627"/>
                    <a:pt x="0" y="7022"/>
                  </a:cubicBezTo>
                  <a:lnTo>
                    <a:pt x="0" y="7022"/>
                  </a:lnTo>
                  <a:cubicBezTo>
                    <a:pt x="982" y="8513"/>
                    <a:pt x="2738" y="9260"/>
                    <a:pt x="4488" y="9260"/>
                  </a:cubicBezTo>
                  <a:cubicBezTo>
                    <a:pt x="7126" y="9260"/>
                    <a:pt x="9751" y="7564"/>
                    <a:pt x="9696" y="4165"/>
                  </a:cubicBezTo>
                  <a:cubicBezTo>
                    <a:pt x="9788" y="2493"/>
                    <a:pt x="8997" y="913"/>
                    <a:pt x="75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Google Shape;198;p27">
              <a:extLst>
                <a:ext uri="{FF2B5EF4-FFF2-40B4-BE49-F238E27FC236}">
                  <a16:creationId xmlns:a16="http://schemas.microsoft.com/office/drawing/2014/main" id="{24789395-0AE1-4300-876A-C5369F13D548}"/>
                </a:ext>
              </a:extLst>
            </p:cNvPr>
            <p:cNvSpPr/>
            <p:nvPr/>
          </p:nvSpPr>
          <p:spPr>
            <a:xfrm>
              <a:off x="4647588" y="1535425"/>
              <a:ext cx="76400" cy="73525"/>
            </a:xfrm>
            <a:custGeom>
              <a:avLst/>
              <a:gdLst/>
              <a:ahLst/>
              <a:cxnLst/>
              <a:rect l="l" t="t" r="r" b="b"/>
              <a:pathLst>
                <a:path w="3056" h="2941" extrusionOk="0">
                  <a:moveTo>
                    <a:pt x="1532" y="0"/>
                  </a:moveTo>
                  <a:cubicBezTo>
                    <a:pt x="768" y="0"/>
                    <a:pt x="1" y="494"/>
                    <a:pt x="1" y="1482"/>
                  </a:cubicBezTo>
                  <a:cubicBezTo>
                    <a:pt x="1" y="2455"/>
                    <a:pt x="768" y="2941"/>
                    <a:pt x="1532" y="2941"/>
                  </a:cubicBezTo>
                  <a:cubicBezTo>
                    <a:pt x="2296" y="2941"/>
                    <a:pt x="3056" y="2455"/>
                    <a:pt x="3040" y="1482"/>
                  </a:cubicBezTo>
                  <a:cubicBezTo>
                    <a:pt x="3056" y="494"/>
                    <a:pt x="2296" y="0"/>
                    <a:pt x="1532" y="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9" name="Google Shape;184;p27">
            <a:extLst>
              <a:ext uri="{FF2B5EF4-FFF2-40B4-BE49-F238E27FC236}">
                <a16:creationId xmlns:a16="http://schemas.microsoft.com/office/drawing/2014/main" id="{8708DA0F-8A47-4555-9031-09B9960A56DF}"/>
              </a:ext>
            </a:extLst>
          </p:cNvPr>
          <p:cNvGrpSpPr/>
          <p:nvPr/>
        </p:nvGrpSpPr>
        <p:grpSpPr>
          <a:xfrm>
            <a:off x="10556987" y="468686"/>
            <a:ext cx="270862" cy="401596"/>
            <a:chOff x="4508863" y="1528200"/>
            <a:chExt cx="318850" cy="472800"/>
          </a:xfrm>
        </p:grpSpPr>
        <p:sp>
          <p:nvSpPr>
            <p:cNvPr id="30" name="Google Shape;185;p27">
              <a:extLst>
                <a:ext uri="{FF2B5EF4-FFF2-40B4-BE49-F238E27FC236}">
                  <a16:creationId xmlns:a16="http://schemas.microsoft.com/office/drawing/2014/main" id="{E69EF0C0-74E5-4D5C-9C72-D7C584202F95}"/>
                </a:ext>
              </a:extLst>
            </p:cNvPr>
            <p:cNvSpPr/>
            <p:nvPr/>
          </p:nvSpPr>
          <p:spPr>
            <a:xfrm>
              <a:off x="4508863" y="1742675"/>
              <a:ext cx="177525" cy="258325"/>
            </a:xfrm>
            <a:custGeom>
              <a:avLst/>
              <a:gdLst/>
              <a:ahLst/>
              <a:cxnLst/>
              <a:rect l="l" t="t" r="r" b="b"/>
              <a:pathLst>
                <a:path w="7101" h="10333" extrusionOk="0">
                  <a:moveTo>
                    <a:pt x="3939" y="0"/>
                  </a:moveTo>
                  <a:cubicBezTo>
                    <a:pt x="1292" y="6987"/>
                    <a:pt x="0" y="10332"/>
                    <a:pt x="511" y="10332"/>
                  </a:cubicBezTo>
                  <a:cubicBezTo>
                    <a:pt x="991" y="10332"/>
                    <a:pt x="3064" y="7374"/>
                    <a:pt x="7100" y="1703"/>
                  </a:cubicBezTo>
                  <a:lnTo>
                    <a:pt x="39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" name="Google Shape;186;p27">
              <a:extLst>
                <a:ext uri="{FF2B5EF4-FFF2-40B4-BE49-F238E27FC236}">
                  <a16:creationId xmlns:a16="http://schemas.microsoft.com/office/drawing/2014/main" id="{1D70E6CD-B25B-450E-BB32-630F9E80B8A5}"/>
                </a:ext>
              </a:extLst>
            </p:cNvPr>
            <p:cNvSpPr/>
            <p:nvPr/>
          </p:nvSpPr>
          <p:spPr>
            <a:xfrm>
              <a:off x="4562113" y="1528200"/>
              <a:ext cx="264850" cy="254775"/>
            </a:xfrm>
            <a:custGeom>
              <a:avLst/>
              <a:gdLst/>
              <a:ahLst/>
              <a:cxnLst/>
              <a:rect l="l" t="t" r="r" b="b"/>
              <a:pathLst>
                <a:path w="10594" h="10191" extrusionOk="0">
                  <a:moveTo>
                    <a:pt x="5301" y="0"/>
                  </a:moveTo>
                  <a:cubicBezTo>
                    <a:pt x="2652" y="0"/>
                    <a:pt x="0" y="1695"/>
                    <a:pt x="46" y="5084"/>
                  </a:cubicBezTo>
                  <a:cubicBezTo>
                    <a:pt x="0" y="8488"/>
                    <a:pt x="2645" y="10190"/>
                    <a:pt x="5289" y="10190"/>
                  </a:cubicBezTo>
                  <a:cubicBezTo>
                    <a:pt x="7934" y="10190"/>
                    <a:pt x="10578" y="8488"/>
                    <a:pt x="10532" y="5084"/>
                  </a:cubicBezTo>
                  <a:cubicBezTo>
                    <a:pt x="10593" y="1695"/>
                    <a:pt x="7949" y="0"/>
                    <a:pt x="53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" name="Google Shape;187;p27">
              <a:extLst>
                <a:ext uri="{FF2B5EF4-FFF2-40B4-BE49-F238E27FC236}">
                  <a16:creationId xmlns:a16="http://schemas.microsoft.com/office/drawing/2014/main" id="{8D7E76CA-13A2-4EE8-B62F-773AB2E446FA}"/>
                </a:ext>
              </a:extLst>
            </p:cNvPr>
            <p:cNvSpPr/>
            <p:nvPr/>
          </p:nvSpPr>
          <p:spPr>
            <a:xfrm>
              <a:off x="4583013" y="1551175"/>
              <a:ext cx="244700" cy="231500"/>
            </a:xfrm>
            <a:custGeom>
              <a:avLst/>
              <a:gdLst/>
              <a:ahLst/>
              <a:cxnLst/>
              <a:rect l="l" t="t" r="r" b="b"/>
              <a:pathLst>
                <a:path w="9788" h="9260" extrusionOk="0">
                  <a:moveTo>
                    <a:pt x="7569" y="1"/>
                  </a:moveTo>
                  <a:lnTo>
                    <a:pt x="7569" y="1"/>
                  </a:lnTo>
                  <a:cubicBezTo>
                    <a:pt x="8116" y="852"/>
                    <a:pt x="8420" y="1825"/>
                    <a:pt x="8359" y="2858"/>
                  </a:cubicBezTo>
                  <a:cubicBezTo>
                    <a:pt x="8423" y="6235"/>
                    <a:pt x="5782" y="7929"/>
                    <a:pt x="3141" y="7929"/>
                  </a:cubicBezTo>
                  <a:cubicBezTo>
                    <a:pt x="2026" y="7929"/>
                    <a:pt x="912" y="7627"/>
                    <a:pt x="0" y="7022"/>
                  </a:cubicBezTo>
                  <a:lnTo>
                    <a:pt x="0" y="7022"/>
                  </a:lnTo>
                  <a:cubicBezTo>
                    <a:pt x="982" y="8513"/>
                    <a:pt x="2738" y="9260"/>
                    <a:pt x="4488" y="9260"/>
                  </a:cubicBezTo>
                  <a:cubicBezTo>
                    <a:pt x="7126" y="9260"/>
                    <a:pt x="9751" y="7564"/>
                    <a:pt x="9696" y="4165"/>
                  </a:cubicBezTo>
                  <a:cubicBezTo>
                    <a:pt x="9788" y="2493"/>
                    <a:pt x="8997" y="913"/>
                    <a:pt x="75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3" name="Google Shape;188;p27">
              <a:extLst>
                <a:ext uri="{FF2B5EF4-FFF2-40B4-BE49-F238E27FC236}">
                  <a16:creationId xmlns:a16="http://schemas.microsoft.com/office/drawing/2014/main" id="{27841724-DC8A-4F3A-BA5A-A1B6FE35F377}"/>
                </a:ext>
              </a:extLst>
            </p:cNvPr>
            <p:cNvSpPr/>
            <p:nvPr/>
          </p:nvSpPr>
          <p:spPr>
            <a:xfrm>
              <a:off x="4647588" y="1535425"/>
              <a:ext cx="76400" cy="73525"/>
            </a:xfrm>
            <a:custGeom>
              <a:avLst/>
              <a:gdLst/>
              <a:ahLst/>
              <a:cxnLst/>
              <a:rect l="l" t="t" r="r" b="b"/>
              <a:pathLst>
                <a:path w="3056" h="2941" extrusionOk="0">
                  <a:moveTo>
                    <a:pt x="1532" y="0"/>
                  </a:moveTo>
                  <a:cubicBezTo>
                    <a:pt x="768" y="0"/>
                    <a:pt x="1" y="494"/>
                    <a:pt x="1" y="1482"/>
                  </a:cubicBezTo>
                  <a:cubicBezTo>
                    <a:pt x="1" y="2455"/>
                    <a:pt x="768" y="2941"/>
                    <a:pt x="1532" y="2941"/>
                  </a:cubicBezTo>
                  <a:cubicBezTo>
                    <a:pt x="2296" y="2941"/>
                    <a:pt x="3056" y="2455"/>
                    <a:pt x="3040" y="1482"/>
                  </a:cubicBezTo>
                  <a:cubicBezTo>
                    <a:pt x="3056" y="494"/>
                    <a:pt x="2296" y="0"/>
                    <a:pt x="1532" y="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4" name="Google Shape;189;p27">
            <a:extLst>
              <a:ext uri="{FF2B5EF4-FFF2-40B4-BE49-F238E27FC236}">
                <a16:creationId xmlns:a16="http://schemas.microsoft.com/office/drawing/2014/main" id="{1834B4BF-D115-401E-BC1E-D7EB53733046}"/>
              </a:ext>
            </a:extLst>
          </p:cNvPr>
          <p:cNvGrpSpPr/>
          <p:nvPr/>
        </p:nvGrpSpPr>
        <p:grpSpPr>
          <a:xfrm>
            <a:off x="10935842" y="551651"/>
            <a:ext cx="270862" cy="401596"/>
            <a:chOff x="4508863" y="1528200"/>
            <a:chExt cx="318850" cy="472800"/>
          </a:xfrm>
        </p:grpSpPr>
        <p:sp>
          <p:nvSpPr>
            <p:cNvPr id="35" name="Google Shape;190;p27">
              <a:extLst>
                <a:ext uri="{FF2B5EF4-FFF2-40B4-BE49-F238E27FC236}">
                  <a16:creationId xmlns:a16="http://schemas.microsoft.com/office/drawing/2014/main" id="{54BE4E9A-9BB4-482B-8C59-3506884FB0A7}"/>
                </a:ext>
              </a:extLst>
            </p:cNvPr>
            <p:cNvSpPr/>
            <p:nvPr/>
          </p:nvSpPr>
          <p:spPr>
            <a:xfrm>
              <a:off x="4508863" y="1742675"/>
              <a:ext cx="177525" cy="258325"/>
            </a:xfrm>
            <a:custGeom>
              <a:avLst/>
              <a:gdLst/>
              <a:ahLst/>
              <a:cxnLst/>
              <a:rect l="l" t="t" r="r" b="b"/>
              <a:pathLst>
                <a:path w="7101" h="10333" extrusionOk="0">
                  <a:moveTo>
                    <a:pt x="3939" y="0"/>
                  </a:moveTo>
                  <a:cubicBezTo>
                    <a:pt x="1292" y="6987"/>
                    <a:pt x="0" y="10332"/>
                    <a:pt x="511" y="10332"/>
                  </a:cubicBezTo>
                  <a:cubicBezTo>
                    <a:pt x="991" y="10332"/>
                    <a:pt x="3064" y="7374"/>
                    <a:pt x="7100" y="1703"/>
                  </a:cubicBezTo>
                  <a:lnTo>
                    <a:pt x="39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6" name="Google Shape;191;p27">
              <a:extLst>
                <a:ext uri="{FF2B5EF4-FFF2-40B4-BE49-F238E27FC236}">
                  <a16:creationId xmlns:a16="http://schemas.microsoft.com/office/drawing/2014/main" id="{738D0774-2B98-47EF-8C0A-8335037C634D}"/>
                </a:ext>
              </a:extLst>
            </p:cNvPr>
            <p:cNvSpPr/>
            <p:nvPr/>
          </p:nvSpPr>
          <p:spPr>
            <a:xfrm>
              <a:off x="4562113" y="1528200"/>
              <a:ext cx="264850" cy="254775"/>
            </a:xfrm>
            <a:custGeom>
              <a:avLst/>
              <a:gdLst/>
              <a:ahLst/>
              <a:cxnLst/>
              <a:rect l="l" t="t" r="r" b="b"/>
              <a:pathLst>
                <a:path w="10594" h="10191" extrusionOk="0">
                  <a:moveTo>
                    <a:pt x="5301" y="0"/>
                  </a:moveTo>
                  <a:cubicBezTo>
                    <a:pt x="2652" y="0"/>
                    <a:pt x="0" y="1695"/>
                    <a:pt x="46" y="5084"/>
                  </a:cubicBezTo>
                  <a:cubicBezTo>
                    <a:pt x="0" y="8488"/>
                    <a:pt x="2645" y="10190"/>
                    <a:pt x="5289" y="10190"/>
                  </a:cubicBezTo>
                  <a:cubicBezTo>
                    <a:pt x="7934" y="10190"/>
                    <a:pt x="10578" y="8488"/>
                    <a:pt x="10532" y="5084"/>
                  </a:cubicBezTo>
                  <a:cubicBezTo>
                    <a:pt x="10593" y="1695"/>
                    <a:pt x="7949" y="0"/>
                    <a:pt x="53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7" name="Google Shape;192;p27">
              <a:extLst>
                <a:ext uri="{FF2B5EF4-FFF2-40B4-BE49-F238E27FC236}">
                  <a16:creationId xmlns:a16="http://schemas.microsoft.com/office/drawing/2014/main" id="{1DD5D671-3B39-4BC0-870F-5FA6B7A621AE}"/>
                </a:ext>
              </a:extLst>
            </p:cNvPr>
            <p:cNvSpPr/>
            <p:nvPr/>
          </p:nvSpPr>
          <p:spPr>
            <a:xfrm>
              <a:off x="4583013" y="1551175"/>
              <a:ext cx="244700" cy="231500"/>
            </a:xfrm>
            <a:custGeom>
              <a:avLst/>
              <a:gdLst/>
              <a:ahLst/>
              <a:cxnLst/>
              <a:rect l="l" t="t" r="r" b="b"/>
              <a:pathLst>
                <a:path w="9788" h="9260" extrusionOk="0">
                  <a:moveTo>
                    <a:pt x="7569" y="1"/>
                  </a:moveTo>
                  <a:lnTo>
                    <a:pt x="7569" y="1"/>
                  </a:lnTo>
                  <a:cubicBezTo>
                    <a:pt x="8116" y="852"/>
                    <a:pt x="8420" y="1825"/>
                    <a:pt x="8359" y="2858"/>
                  </a:cubicBezTo>
                  <a:cubicBezTo>
                    <a:pt x="8423" y="6235"/>
                    <a:pt x="5782" y="7929"/>
                    <a:pt x="3141" y="7929"/>
                  </a:cubicBezTo>
                  <a:cubicBezTo>
                    <a:pt x="2026" y="7929"/>
                    <a:pt x="912" y="7627"/>
                    <a:pt x="0" y="7022"/>
                  </a:cubicBezTo>
                  <a:lnTo>
                    <a:pt x="0" y="7022"/>
                  </a:lnTo>
                  <a:cubicBezTo>
                    <a:pt x="982" y="8513"/>
                    <a:pt x="2738" y="9260"/>
                    <a:pt x="4488" y="9260"/>
                  </a:cubicBezTo>
                  <a:cubicBezTo>
                    <a:pt x="7126" y="9260"/>
                    <a:pt x="9751" y="7564"/>
                    <a:pt x="9696" y="4165"/>
                  </a:cubicBezTo>
                  <a:cubicBezTo>
                    <a:pt x="9788" y="2493"/>
                    <a:pt x="8997" y="913"/>
                    <a:pt x="75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8" name="Google Shape;193;p27">
              <a:extLst>
                <a:ext uri="{FF2B5EF4-FFF2-40B4-BE49-F238E27FC236}">
                  <a16:creationId xmlns:a16="http://schemas.microsoft.com/office/drawing/2014/main" id="{289C60C4-B9B0-445F-84E9-5F507E030318}"/>
                </a:ext>
              </a:extLst>
            </p:cNvPr>
            <p:cNvSpPr/>
            <p:nvPr/>
          </p:nvSpPr>
          <p:spPr>
            <a:xfrm>
              <a:off x="4647588" y="1535425"/>
              <a:ext cx="76400" cy="73525"/>
            </a:xfrm>
            <a:custGeom>
              <a:avLst/>
              <a:gdLst/>
              <a:ahLst/>
              <a:cxnLst/>
              <a:rect l="l" t="t" r="r" b="b"/>
              <a:pathLst>
                <a:path w="3056" h="2941" extrusionOk="0">
                  <a:moveTo>
                    <a:pt x="1532" y="0"/>
                  </a:moveTo>
                  <a:cubicBezTo>
                    <a:pt x="768" y="0"/>
                    <a:pt x="1" y="494"/>
                    <a:pt x="1" y="1482"/>
                  </a:cubicBezTo>
                  <a:cubicBezTo>
                    <a:pt x="1" y="2455"/>
                    <a:pt x="768" y="2941"/>
                    <a:pt x="1532" y="2941"/>
                  </a:cubicBezTo>
                  <a:cubicBezTo>
                    <a:pt x="2296" y="2941"/>
                    <a:pt x="3056" y="2455"/>
                    <a:pt x="3040" y="1482"/>
                  </a:cubicBezTo>
                  <a:cubicBezTo>
                    <a:pt x="3056" y="494"/>
                    <a:pt x="2296" y="0"/>
                    <a:pt x="1532" y="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9" name="Google Shape;194;p27">
            <a:extLst>
              <a:ext uri="{FF2B5EF4-FFF2-40B4-BE49-F238E27FC236}">
                <a16:creationId xmlns:a16="http://schemas.microsoft.com/office/drawing/2014/main" id="{EF574D76-EC8B-487E-9460-C9D589A74963}"/>
              </a:ext>
            </a:extLst>
          </p:cNvPr>
          <p:cNvGrpSpPr/>
          <p:nvPr/>
        </p:nvGrpSpPr>
        <p:grpSpPr>
          <a:xfrm>
            <a:off x="11322414" y="551651"/>
            <a:ext cx="270862" cy="401596"/>
            <a:chOff x="4508863" y="1528200"/>
            <a:chExt cx="318850" cy="472800"/>
          </a:xfrm>
        </p:grpSpPr>
        <p:sp>
          <p:nvSpPr>
            <p:cNvPr id="40" name="Google Shape;195;p27">
              <a:extLst>
                <a:ext uri="{FF2B5EF4-FFF2-40B4-BE49-F238E27FC236}">
                  <a16:creationId xmlns:a16="http://schemas.microsoft.com/office/drawing/2014/main" id="{C645E67E-932F-4BC6-A9AA-DEDEC412133B}"/>
                </a:ext>
              </a:extLst>
            </p:cNvPr>
            <p:cNvSpPr/>
            <p:nvPr/>
          </p:nvSpPr>
          <p:spPr>
            <a:xfrm>
              <a:off x="4508863" y="1742675"/>
              <a:ext cx="177525" cy="258325"/>
            </a:xfrm>
            <a:custGeom>
              <a:avLst/>
              <a:gdLst/>
              <a:ahLst/>
              <a:cxnLst/>
              <a:rect l="l" t="t" r="r" b="b"/>
              <a:pathLst>
                <a:path w="7101" h="10333" extrusionOk="0">
                  <a:moveTo>
                    <a:pt x="3939" y="0"/>
                  </a:moveTo>
                  <a:cubicBezTo>
                    <a:pt x="1292" y="6987"/>
                    <a:pt x="0" y="10332"/>
                    <a:pt x="511" y="10332"/>
                  </a:cubicBezTo>
                  <a:cubicBezTo>
                    <a:pt x="991" y="10332"/>
                    <a:pt x="3064" y="7374"/>
                    <a:pt x="7100" y="1703"/>
                  </a:cubicBezTo>
                  <a:lnTo>
                    <a:pt x="39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" name="Google Shape;196;p27">
              <a:extLst>
                <a:ext uri="{FF2B5EF4-FFF2-40B4-BE49-F238E27FC236}">
                  <a16:creationId xmlns:a16="http://schemas.microsoft.com/office/drawing/2014/main" id="{630F30C7-4427-4AFE-BC63-519F543CF7D3}"/>
                </a:ext>
              </a:extLst>
            </p:cNvPr>
            <p:cNvSpPr/>
            <p:nvPr/>
          </p:nvSpPr>
          <p:spPr>
            <a:xfrm>
              <a:off x="4562113" y="1528200"/>
              <a:ext cx="264850" cy="254775"/>
            </a:xfrm>
            <a:custGeom>
              <a:avLst/>
              <a:gdLst/>
              <a:ahLst/>
              <a:cxnLst/>
              <a:rect l="l" t="t" r="r" b="b"/>
              <a:pathLst>
                <a:path w="10594" h="10191" extrusionOk="0">
                  <a:moveTo>
                    <a:pt x="5301" y="0"/>
                  </a:moveTo>
                  <a:cubicBezTo>
                    <a:pt x="2652" y="0"/>
                    <a:pt x="0" y="1695"/>
                    <a:pt x="46" y="5084"/>
                  </a:cubicBezTo>
                  <a:cubicBezTo>
                    <a:pt x="0" y="8488"/>
                    <a:pt x="2645" y="10190"/>
                    <a:pt x="5289" y="10190"/>
                  </a:cubicBezTo>
                  <a:cubicBezTo>
                    <a:pt x="7934" y="10190"/>
                    <a:pt x="10578" y="8488"/>
                    <a:pt x="10532" y="5084"/>
                  </a:cubicBezTo>
                  <a:cubicBezTo>
                    <a:pt x="10593" y="1695"/>
                    <a:pt x="7949" y="0"/>
                    <a:pt x="53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" name="Google Shape;197;p27">
              <a:extLst>
                <a:ext uri="{FF2B5EF4-FFF2-40B4-BE49-F238E27FC236}">
                  <a16:creationId xmlns:a16="http://schemas.microsoft.com/office/drawing/2014/main" id="{681A5094-5669-4E4F-8D52-44A78F89B409}"/>
                </a:ext>
              </a:extLst>
            </p:cNvPr>
            <p:cNvSpPr/>
            <p:nvPr/>
          </p:nvSpPr>
          <p:spPr>
            <a:xfrm>
              <a:off x="4583013" y="1551175"/>
              <a:ext cx="244700" cy="231500"/>
            </a:xfrm>
            <a:custGeom>
              <a:avLst/>
              <a:gdLst/>
              <a:ahLst/>
              <a:cxnLst/>
              <a:rect l="l" t="t" r="r" b="b"/>
              <a:pathLst>
                <a:path w="9788" h="9260" extrusionOk="0">
                  <a:moveTo>
                    <a:pt x="7569" y="1"/>
                  </a:moveTo>
                  <a:lnTo>
                    <a:pt x="7569" y="1"/>
                  </a:lnTo>
                  <a:cubicBezTo>
                    <a:pt x="8116" y="852"/>
                    <a:pt x="8420" y="1825"/>
                    <a:pt x="8359" y="2858"/>
                  </a:cubicBezTo>
                  <a:cubicBezTo>
                    <a:pt x="8423" y="6235"/>
                    <a:pt x="5782" y="7929"/>
                    <a:pt x="3141" y="7929"/>
                  </a:cubicBezTo>
                  <a:cubicBezTo>
                    <a:pt x="2026" y="7929"/>
                    <a:pt x="912" y="7627"/>
                    <a:pt x="0" y="7022"/>
                  </a:cubicBezTo>
                  <a:lnTo>
                    <a:pt x="0" y="7022"/>
                  </a:lnTo>
                  <a:cubicBezTo>
                    <a:pt x="982" y="8513"/>
                    <a:pt x="2738" y="9260"/>
                    <a:pt x="4488" y="9260"/>
                  </a:cubicBezTo>
                  <a:cubicBezTo>
                    <a:pt x="7126" y="9260"/>
                    <a:pt x="9751" y="7564"/>
                    <a:pt x="9696" y="4165"/>
                  </a:cubicBezTo>
                  <a:cubicBezTo>
                    <a:pt x="9788" y="2493"/>
                    <a:pt x="8997" y="913"/>
                    <a:pt x="75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" name="Google Shape;198;p27">
              <a:extLst>
                <a:ext uri="{FF2B5EF4-FFF2-40B4-BE49-F238E27FC236}">
                  <a16:creationId xmlns:a16="http://schemas.microsoft.com/office/drawing/2014/main" id="{C99EF8C0-0B5A-4C3F-8D23-95CFE63E428E}"/>
                </a:ext>
              </a:extLst>
            </p:cNvPr>
            <p:cNvSpPr/>
            <p:nvPr/>
          </p:nvSpPr>
          <p:spPr>
            <a:xfrm>
              <a:off x="4647588" y="1535425"/>
              <a:ext cx="76400" cy="73525"/>
            </a:xfrm>
            <a:custGeom>
              <a:avLst/>
              <a:gdLst/>
              <a:ahLst/>
              <a:cxnLst/>
              <a:rect l="l" t="t" r="r" b="b"/>
              <a:pathLst>
                <a:path w="3056" h="2941" extrusionOk="0">
                  <a:moveTo>
                    <a:pt x="1532" y="0"/>
                  </a:moveTo>
                  <a:cubicBezTo>
                    <a:pt x="768" y="0"/>
                    <a:pt x="1" y="494"/>
                    <a:pt x="1" y="1482"/>
                  </a:cubicBezTo>
                  <a:cubicBezTo>
                    <a:pt x="1" y="2455"/>
                    <a:pt x="768" y="2941"/>
                    <a:pt x="1532" y="2941"/>
                  </a:cubicBezTo>
                  <a:cubicBezTo>
                    <a:pt x="2296" y="2941"/>
                    <a:pt x="3056" y="2455"/>
                    <a:pt x="3040" y="1482"/>
                  </a:cubicBezTo>
                  <a:cubicBezTo>
                    <a:pt x="3056" y="494"/>
                    <a:pt x="2296" y="0"/>
                    <a:pt x="1532" y="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5F50F907-C6BA-4380-9188-2A5EA79C8B5D}"/>
              </a:ext>
            </a:extLst>
          </p:cNvPr>
          <p:cNvSpPr txBox="1"/>
          <p:nvPr/>
        </p:nvSpPr>
        <p:spPr>
          <a:xfrm>
            <a:off x="-401" y="232576"/>
            <a:ext cx="119483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Bài 9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CÔ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GIÁO LỚP EM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45" name="14">
            <a:extLst>
              <a:ext uri="{FF2B5EF4-FFF2-40B4-BE49-F238E27FC236}">
                <a16:creationId xmlns:a16="http://schemas.microsoft.com/office/drawing/2014/main" id="{C31A4F60-4725-422C-8001-34F08437E5D6}"/>
              </a:ext>
            </a:extLst>
          </p:cNvPr>
          <p:cNvGrpSpPr/>
          <p:nvPr/>
        </p:nvGrpSpPr>
        <p:grpSpPr>
          <a:xfrm>
            <a:off x="3569504" y="1412875"/>
            <a:ext cx="4505325" cy="2016125"/>
            <a:chOff x="2118480" y="1316166"/>
            <a:chExt cx="1512168" cy="1512168"/>
          </a:xfrm>
        </p:grpSpPr>
        <p:sp>
          <p:nvSpPr>
            <p:cNvPr id="46" name="15">
              <a:extLst>
                <a:ext uri="{FF2B5EF4-FFF2-40B4-BE49-F238E27FC236}">
                  <a16:creationId xmlns:a16="http://schemas.microsoft.com/office/drawing/2014/main" id="{F6B05650-437F-4B5C-865F-8CC1D60FC64C}"/>
                </a:ext>
              </a:extLst>
            </p:cNvPr>
            <p:cNvSpPr/>
            <p:nvPr/>
          </p:nvSpPr>
          <p:spPr>
            <a:xfrm>
              <a:off x="2118480" y="1316166"/>
              <a:ext cx="1512168" cy="151216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3992B5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endParaRPr>
            </a:p>
          </p:txBody>
        </p:sp>
        <p:sp>
          <p:nvSpPr>
            <p:cNvPr id="47" name="TextBox 67">
              <a:extLst>
                <a:ext uri="{FF2B5EF4-FFF2-40B4-BE49-F238E27FC236}">
                  <a16:creationId xmlns:a16="http://schemas.microsoft.com/office/drawing/2014/main" id="{49A7C333-A5CB-4328-BD84-3EF2760F4B21}"/>
                </a:ext>
              </a:extLst>
            </p:cNvPr>
            <p:cNvSpPr txBox="1"/>
            <p:nvPr/>
          </p:nvSpPr>
          <p:spPr>
            <a:xfrm>
              <a:off x="2208337" y="1556684"/>
              <a:ext cx="1378326" cy="9916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1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1200" cap="none" spc="3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Microsoft YaHei" panose="020B0503020204020204" charset="-122"/>
                  <a:cs typeface="Times New Roman" panose="02020603050405020304" pitchFamily="18" charset="0"/>
                </a:rPr>
                <a:t>Tiết 4</a:t>
              </a:r>
              <a:endParaRPr kumimoji="0" lang="zh-CN" altLang="en-US" sz="8000" b="0" i="0" u="none" strike="noStrike" kern="120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7403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5A33BCFB-D822-488A-8BAD-E8A5D0DDF61B}"/>
              </a:ext>
            </a:extLst>
          </p:cNvPr>
          <p:cNvSpPr txBox="1">
            <a:spLocks/>
          </p:cNvSpPr>
          <p:nvPr/>
        </p:nvSpPr>
        <p:spPr>
          <a:xfrm>
            <a:off x="-1" y="173738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600" dirty="0"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sp>
        <p:nvSpPr>
          <p:cNvPr id="5" name="Thought Bubble: Cloud 4">
            <a:extLst>
              <a:ext uri="{FF2B5EF4-FFF2-40B4-BE49-F238E27FC236}">
                <a16:creationId xmlns:a16="http://schemas.microsoft.com/office/drawing/2014/main" id="{F867942D-7CAB-4C45-90E4-2D6DC4EB8B88}"/>
              </a:ext>
            </a:extLst>
          </p:cNvPr>
          <p:cNvSpPr/>
          <p:nvPr/>
        </p:nvSpPr>
        <p:spPr>
          <a:xfrm>
            <a:off x="20367" y="837285"/>
            <a:ext cx="3039526" cy="2496758"/>
          </a:xfrm>
          <a:prstGeom prst="cloudCallout">
            <a:avLst>
              <a:gd name="adj1" fmla="val 50908"/>
              <a:gd name="adj2" fmla="val 34082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Vì sao cậu bé Vũ Duệ không được đi học?</a:t>
            </a:r>
          </a:p>
        </p:txBody>
      </p:sp>
      <p:sp>
        <p:nvSpPr>
          <p:cNvPr id="19" name="Thought Bubble: Cloud 18">
            <a:extLst>
              <a:ext uri="{FF2B5EF4-FFF2-40B4-BE49-F238E27FC236}">
                <a16:creationId xmlns:a16="http://schemas.microsoft.com/office/drawing/2014/main" id="{7D4F59BD-86A9-49AE-9C2C-73EDA323AE75}"/>
              </a:ext>
            </a:extLst>
          </p:cNvPr>
          <p:cNvSpPr/>
          <p:nvPr/>
        </p:nvSpPr>
        <p:spPr>
          <a:xfrm>
            <a:off x="9495692" y="486402"/>
            <a:ext cx="2724442" cy="2745620"/>
          </a:xfrm>
          <a:prstGeom prst="cloudCallout">
            <a:avLst>
              <a:gd name="adj1" fmla="val -57151"/>
              <a:gd name="adj2" fmla="val 43116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Buổi sáng, Vũ Duệ thường cõng em đi đâu?</a:t>
            </a:r>
          </a:p>
        </p:txBody>
      </p:sp>
      <p:sp>
        <p:nvSpPr>
          <p:cNvPr id="20" name="Thought Bubble: Cloud 19">
            <a:extLst>
              <a:ext uri="{FF2B5EF4-FFF2-40B4-BE49-F238E27FC236}">
                <a16:creationId xmlns:a16="http://schemas.microsoft.com/office/drawing/2014/main" id="{747164D3-41AF-4873-AC1F-4DEE861A4DF2}"/>
              </a:ext>
            </a:extLst>
          </p:cNvPr>
          <p:cNvSpPr/>
          <p:nvPr/>
        </p:nvSpPr>
        <p:spPr>
          <a:xfrm>
            <a:off x="181975" y="3643532"/>
            <a:ext cx="2673768" cy="2776413"/>
          </a:xfrm>
          <a:prstGeom prst="cloudCallout">
            <a:avLst>
              <a:gd name="adj1" fmla="val 57723"/>
              <a:gd name="adj2" fmla="val 29119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Vì sao Vũ Duệ được thầy khen?</a:t>
            </a:r>
          </a:p>
        </p:txBody>
      </p:sp>
      <p:sp>
        <p:nvSpPr>
          <p:cNvPr id="21" name="Thought Bubble: Cloud 20">
            <a:extLst>
              <a:ext uri="{FF2B5EF4-FFF2-40B4-BE49-F238E27FC236}">
                <a16:creationId xmlns:a16="http://schemas.microsoft.com/office/drawing/2014/main" id="{A821495F-E21A-415F-8896-AA8DD15E8D23}"/>
              </a:ext>
            </a:extLst>
          </p:cNvPr>
          <p:cNvSpPr/>
          <p:nvPr/>
        </p:nvSpPr>
        <p:spPr>
          <a:xfrm>
            <a:off x="9575408" y="3549667"/>
            <a:ext cx="2586561" cy="2796362"/>
          </a:xfrm>
          <a:prstGeom prst="cloudCallout">
            <a:avLst>
              <a:gd name="adj1" fmla="val -50478"/>
              <a:gd name="adj2" fmla="val 3816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Vì sao Vũ Duệ được đi học?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3314" t="37971" r="51871" b="40894"/>
          <a:stretch/>
        </p:blipFill>
        <p:spPr>
          <a:xfrm>
            <a:off x="3116163" y="1053601"/>
            <a:ext cx="3156408" cy="253169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33314" t="67102" r="51733" b="12181"/>
          <a:stretch/>
        </p:blipFill>
        <p:spPr>
          <a:xfrm>
            <a:off x="3116163" y="3751179"/>
            <a:ext cx="3156408" cy="24586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A35172-DF7F-45FC-84E6-E7F4B4CA65D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93895" y="35356"/>
            <a:ext cx="3615397" cy="720725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ea typeface="Arial-Rounded" panose="020B0604020202020204" pitchFamily="34" charset="0"/>
                <a:cs typeface="Times New Roman" panose="02020603050405020304" pitchFamily="18" charset="0"/>
              </a:rPr>
              <a:t>Nghe kể chuyện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50862" t="37704" r="34098" b="40893"/>
          <a:stretch/>
        </p:blipFill>
        <p:spPr>
          <a:xfrm>
            <a:off x="6328842" y="1053600"/>
            <a:ext cx="3166850" cy="253348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l="44236" t="30432" r="33602" b="62982"/>
          <a:stretch/>
        </p:blipFill>
        <p:spPr>
          <a:xfrm>
            <a:off x="4462886" y="261317"/>
            <a:ext cx="5032806" cy="84082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/>
          <a:srcRect l="50974" t="67102" r="34181" b="12181"/>
          <a:stretch/>
        </p:blipFill>
        <p:spPr>
          <a:xfrm>
            <a:off x="6274191" y="3684043"/>
            <a:ext cx="3221501" cy="2527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3928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" grpId="0" animBg="1"/>
      <p:bldP spid="20" grpId="0" animBg="1"/>
      <p:bldP spid="2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CC8F3F-F679-497C-88AF-CD43454C89E4}"/>
              </a:ext>
            </a:extLst>
          </p:cNvPr>
          <p:cNvSpPr txBox="1"/>
          <p:nvPr/>
        </p:nvSpPr>
        <p:spPr>
          <a:xfrm>
            <a:off x="148605" y="0"/>
            <a:ext cx="107814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2. </a:t>
            </a:r>
            <a:r>
              <a:rPr lang="en-US" sz="32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Chọn</a:t>
            </a:r>
            <a:r>
              <a:rPr lang="en-US" sz="32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kể</a:t>
            </a:r>
            <a:r>
              <a:rPr lang="en-US" sz="32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1-2 </a:t>
            </a:r>
            <a:r>
              <a:rPr lang="en-US" sz="32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đoạn</a:t>
            </a:r>
            <a:r>
              <a:rPr lang="en-US" sz="32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của</a:t>
            </a:r>
            <a:r>
              <a:rPr lang="en-US" sz="32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câu</a:t>
            </a:r>
            <a:r>
              <a:rPr lang="en-US" sz="32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chuyện</a:t>
            </a:r>
            <a:r>
              <a:rPr lang="en-US" sz="32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theo</a:t>
            </a:r>
            <a:r>
              <a:rPr lang="en-US" sz="32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tranh</a:t>
            </a:r>
            <a:endParaRPr lang="en-US" sz="3200" dirty="0"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2665" t="30241" r="33385" b="8221"/>
          <a:stretch/>
        </p:blipFill>
        <p:spPr>
          <a:xfrm>
            <a:off x="3259180" y="584774"/>
            <a:ext cx="6851771" cy="62625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2">
            <a:extLst>
              <a:ext uri="{FF2B5EF4-FFF2-40B4-BE49-F238E27FC236}">
                <a16:creationId xmlns:a16="http://schemas.microsoft.com/office/drawing/2014/main" id="{50C12B26-75BB-45EE-9142-FBADDC9CDE9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 flipV="1">
            <a:off x="2637125" y="-2667000"/>
            <a:ext cx="6858000" cy="12192000"/>
          </a:xfrm>
          <a:prstGeom prst="rect">
            <a:avLst/>
          </a:prstGeom>
        </p:spPr>
      </p:pic>
      <p:sp>
        <p:nvSpPr>
          <p:cNvPr id="21" name="20"/>
          <p:cNvSpPr/>
          <p:nvPr/>
        </p:nvSpPr>
        <p:spPr>
          <a:xfrm>
            <a:off x="3762532" y="2197892"/>
            <a:ext cx="6565692" cy="246221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kern="1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VẬN DỤNG</a:t>
            </a:r>
            <a:r>
              <a:rPr kumimoji="0" lang="en-US" sz="8000" b="1" i="0" u="none" strike="noStrike" kern="1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BÀI HỌC</a:t>
            </a:r>
          </a:p>
        </p:txBody>
      </p:sp>
      <p:pic>
        <p:nvPicPr>
          <p:cNvPr id="18" name="Picture 2" descr="Kết nối tri thức với cuộc sống">
            <a:extLst>
              <a:ext uri="{FF2B5EF4-FFF2-40B4-BE49-F238E27FC236}">
                <a16:creationId xmlns:a16="http://schemas.microsoft.com/office/drawing/2014/main" id="{26C202A0-271C-47F3-B6F5-7E62753C3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02" y="-27809"/>
            <a:ext cx="1422400" cy="1422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DBB614EA-B005-4C6A-8BBA-99EE489287FB}"/>
              </a:ext>
            </a:extLst>
          </p:cNvPr>
          <p:cNvGrpSpPr/>
          <p:nvPr/>
        </p:nvGrpSpPr>
        <p:grpSpPr>
          <a:xfrm>
            <a:off x="0" y="6557554"/>
            <a:ext cx="12194509" cy="328254"/>
            <a:chOff x="0" y="6557554"/>
            <a:chExt cx="12194509" cy="32825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80F2173-209B-4FCF-9251-0524DE89737A}"/>
                </a:ext>
              </a:extLst>
            </p:cNvPr>
            <p:cNvSpPr/>
            <p:nvPr/>
          </p:nvSpPr>
          <p:spPr>
            <a:xfrm>
              <a:off x="2418028" y="6557554"/>
              <a:ext cx="2426910" cy="328254"/>
            </a:xfrm>
            <a:prstGeom prst="rect">
              <a:avLst/>
            </a:prstGeom>
            <a:solidFill>
              <a:srgbClr val="F7AC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2F6DA80-3933-4153-98A0-A33494EFD727}"/>
                </a:ext>
              </a:extLst>
            </p:cNvPr>
            <p:cNvSpPr/>
            <p:nvPr/>
          </p:nvSpPr>
          <p:spPr>
            <a:xfrm>
              <a:off x="4826269" y="6557554"/>
              <a:ext cx="2479712" cy="328254"/>
            </a:xfrm>
            <a:prstGeom prst="rect">
              <a:avLst/>
            </a:prstGeom>
            <a:solidFill>
              <a:srgbClr val="ED2F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C3B2C71-710C-4D23-BD1D-E7C53B260006}"/>
                </a:ext>
              </a:extLst>
            </p:cNvPr>
            <p:cNvSpPr/>
            <p:nvPr/>
          </p:nvSpPr>
          <p:spPr>
            <a:xfrm>
              <a:off x="7300745" y="6557554"/>
              <a:ext cx="2479712" cy="328254"/>
            </a:xfrm>
            <a:prstGeom prst="rect">
              <a:avLst/>
            </a:prstGeom>
            <a:solidFill>
              <a:srgbClr val="F15A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ABB32B4-D376-4BB5-A869-A9C2442AA919}"/>
                </a:ext>
              </a:extLst>
            </p:cNvPr>
            <p:cNvSpPr/>
            <p:nvPr/>
          </p:nvSpPr>
          <p:spPr>
            <a:xfrm>
              <a:off x="9714797" y="6557554"/>
              <a:ext cx="2479712" cy="328254"/>
            </a:xfrm>
            <a:prstGeom prst="rect">
              <a:avLst/>
            </a:prstGeom>
            <a:solidFill>
              <a:srgbClr val="F7AC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3CCF0C5-BDB2-4BB6-A93A-714EF4D84C1E}"/>
                </a:ext>
              </a:extLst>
            </p:cNvPr>
            <p:cNvSpPr/>
            <p:nvPr/>
          </p:nvSpPr>
          <p:spPr>
            <a:xfrm>
              <a:off x="0" y="6557554"/>
              <a:ext cx="2426910" cy="328254"/>
            </a:xfrm>
            <a:prstGeom prst="rect">
              <a:avLst/>
            </a:prstGeom>
            <a:solidFill>
              <a:srgbClr val="F15A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5" name="18">
            <a:extLst>
              <a:ext uri="{FF2B5EF4-FFF2-40B4-BE49-F238E27FC236}">
                <a16:creationId xmlns:a16="http://schemas.microsoft.com/office/drawing/2014/main" id="{E197C50A-5293-4975-8C45-BE86E80C60F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14797" y="3429000"/>
            <a:ext cx="2263295" cy="3827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452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375" y="0"/>
            <a:ext cx="10635209" cy="741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2288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Volicy Bulletin Board Thesi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FDA421"/>
      </a:lt2>
      <a:accent1>
        <a:srgbClr val="C4F150"/>
      </a:accent1>
      <a:accent2>
        <a:srgbClr val="FFE638"/>
      </a:accent2>
      <a:accent3>
        <a:srgbClr val="5EA5F2"/>
      </a:accent3>
      <a:accent4>
        <a:srgbClr val="89E1D0"/>
      </a:accent4>
      <a:accent5>
        <a:srgbClr val="FFD1D1"/>
      </a:accent5>
      <a:accent6>
        <a:srgbClr val="FD4D89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896</TotalTime>
  <Words>1110</Words>
  <Application>Microsoft Office PowerPoint</Application>
  <PresentationFormat>Widescreen</PresentationFormat>
  <Paragraphs>210</Paragraphs>
  <Slides>37</Slides>
  <Notes>16</Notes>
  <HiddenSlides>0</HiddenSlides>
  <MMClips>24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37</vt:i4>
      </vt:variant>
    </vt:vector>
  </HeadingPairs>
  <TitlesOfParts>
    <vt:vector size="54" baseType="lpstr">
      <vt:lpstr>Microsoft YaHei</vt:lpstr>
      <vt:lpstr>Arial</vt:lpstr>
      <vt:lpstr>Arial-Rounded</vt:lpstr>
      <vt:lpstr>Calibri</vt:lpstr>
      <vt:lpstr>Calibri Light</vt:lpstr>
      <vt:lpstr>Just Another Hand</vt:lpstr>
      <vt:lpstr>Livvic</vt:lpstr>
      <vt:lpstr>Montserrat</vt:lpstr>
      <vt:lpstr>Montserrat Medium</vt:lpstr>
      <vt:lpstr>Nunito</vt:lpstr>
      <vt:lpstr>Roboto</vt:lpstr>
      <vt:lpstr>Roboto Condensed Light</vt:lpstr>
      <vt:lpstr>Times New Roman</vt:lpstr>
      <vt:lpstr>VNI-Avo</vt:lpstr>
      <vt:lpstr>Volicy Bulletin Board Thesis by Slidesgo</vt:lpstr>
      <vt:lpstr>6_Office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Nghe kể chuyện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duy tran</cp:lastModifiedBy>
  <cp:revision>73</cp:revision>
  <dcterms:created xsi:type="dcterms:W3CDTF">2021-06-19T10:18:58Z</dcterms:created>
  <dcterms:modified xsi:type="dcterms:W3CDTF">2023-11-01T01:22:12Z</dcterms:modified>
</cp:coreProperties>
</file>